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41" r:id="rId2"/>
  </p:sldMasterIdLst>
  <p:notesMasterIdLst>
    <p:notesMasterId r:id="rId15"/>
  </p:notesMasterIdLst>
  <p:sldIdLst>
    <p:sldId id="2145705640" r:id="rId3"/>
    <p:sldId id="2147469775" r:id="rId4"/>
    <p:sldId id="2147469774" r:id="rId5"/>
    <p:sldId id="2147469778" r:id="rId6"/>
    <p:sldId id="2147469772" r:id="rId7"/>
    <p:sldId id="2147469776" r:id="rId8"/>
    <p:sldId id="2147469779" r:id="rId9"/>
    <p:sldId id="2147469780" r:id="rId10"/>
    <p:sldId id="2147469782" r:id="rId11"/>
    <p:sldId id="2147469783" r:id="rId12"/>
    <p:sldId id="2147469784" r:id="rId13"/>
    <p:sldId id="214746978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598" autoAdjust="0"/>
  </p:normalViewPr>
  <p:slideViewPr>
    <p:cSldViewPr snapToGrid="0">
      <p:cViewPr>
        <p:scale>
          <a:sx n="50" d="100"/>
          <a:sy n="50" d="100"/>
        </p:scale>
        <p:origin x="2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B069E4-1E1E-4297-8C79-0701DC5C8BA6}"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800B8EBF-778C-4CD7-A7F0-A7215E25C89A}">
      <dgm:prSet/>
      <dgm:spPr/>
      <dgm:t>
        <a:bodyPr/>
        <a:lstStyle/>
        <a:p>
          <a:r>
            <a:rPr lang="en-US" i="0" baseline="0"/>
            <a:t>IPMI Overview</a:t>
          </a:r>
          <a:endParaRPr lang="en-US"/>
        </a:p>
      </dgm:t>
    </dgm:pt>
    <dgm:pt modelId="{4BAB9E80-07B4-4308-AFEC-8223107DF907}" type="parTrans" cxnId="{7256D026-13EF-442F-9F49-4C0AD0D84FDC}">
      <dgm:prSet/>
      <dgm:spPr/>
      <dgm:t>
        <a:bodyPr/>
        <a:lstStyle/>
        <a:p>
          <a:endParaRPr lang="en-US"/>
        </a:p>
      </dgm:t>
    </dgm:pt>
    <dgm:pt modelId="{78E27F3D-AA90-476C-85D6-5E0FBDFD5AB2}" type="sibTrans" cxnId="{7256D026-13EF-442F-9F49-4C0AD0D84FDC}">
      <dgm:prSet/>
      <dgm:spPr/>
      <dgm:t>
        <a:bodyPr/>
        <a:lstStyle/>
        <a:p>
          <a:endParaRPr lang="en-US"/>
        </a:p>
      </dgm:t>
    </dgm:pt>
    <dgm:pt modelId="{FCC34D60-109B-49E4-925B-08E38D8B2398}">
      <dgm:prSet/>
      <dgm:spPr/>
      <dgm:t>
        <a:bodyPr/>
        <a:lstStyle/>
        <a:p>
          <a:r>
            <a:rPr lang="en-US" i="0" baseline="0"/>
            <a:t>Redfish Overview</a:t>
          </a:r>
          <a:endParaRPr lang="en-US"/>
        </a:p>
      </dgm:t>
    </dgm:pt>
    <dgm:pt modelId="{4C67FA58-7CCB-45A1-89F0-84873D520A86}" type="parTrans" cxnId="{42731279-8E1C-462E-ACD7-8875238B24A4}">
      <dgm:prSet/>
      <dgm:spPr/>
      <dgm:t>
        <a:bodyPr/>
        <a:lstStyle/>
        <a:p>
          <a:endParaRPr lang="en-US"/>
        </a:p>
      </dgm:t>
    </dgm:pt>
    <dgm:pt modelId="{433BB8F3-8496-4087-AC6D-A24AD272699B}" type="sibTrans" cxnId="{42731279-8E1C-462E-ACD7-8875238B24A4}">
      <dgm:prSet/>
      <dgm:spPr/>
      <dgm:t>
        <a:bodyPr/>
        <a:lstStyle/>
        <a:p>
          <a:endParaRPr lang="en-US"/>
        </a:p>
      </dgm:t>
    </dgm:pt>
    <dgm:pt modelId="{CC6DF6DF-32C8-489D-9286-D5CFC0FD64F2}">
      <dgm:prSet/>
      <dgm:spPr/>
      <dgm:t>
        <a:bodyPr/>
        <a:lstStyle/>
        <a:p>
          <a:r>
            <a:rPr lang="en-US" i="0" baseline="0"/>
            <a:t>MCTP Overview</a:t>
          </a:r>
          <a:endParaRPr lang="en-US"/>
        </a:p>
      </dgm:t>
    </dgm:pt>
    <dgm:pt modelId="{641DAA62-75EF-4195-A04A-C3C71C6B5E22}" type="parTrans" cxnId="{308C2B0D-29D6-445F-8182-C97FA2E58CA4}">
      <dgm:prSet/>
      <dgm:spPr/>
      <dgm:t>
        <a:bodyPr/>
        <a:lstStyle/>
        <a:p>
          <a:endParaRPr lang="en-US"/>
        </a:p>
      </dgm:t>
    </dgm:pt>
    <dgm:pt modelId="{8F12B2C6-0B2E-4B69-85C0-6D93766FC103}" type="sibTrans" cxnId="{308C2B0D-29D6-445F-8182-C97FA2E58CA4}">
      <dgm:prSet/>
      <dgm:spPr/>
      <dgm:t>
        <a:bodyPr/>
        <a:lstStyle/>
        <a:p>
          <a:endParaRPr lang="en-US"/>
        </a:p>
      </dgm:t>
    </dgm:pt>
    <dgm:pt modelId="{28BC9583-0BCE-416D-85D2-3C015256FF05}">
      <dgm:prSet/>
      <dgm:spPr/>
      <dgm:t>
        <a:bodyPr/>
        <a:lstStyle/>
        <a:p>
          <a:r>
            <a:rPr lang="en-US" i="0" baseline="0"/>
            <a:t>PLDM Overview</a:t>
          </a:r>
          <a:endParaRPr lang="en-US"/>
        </a:p>
      </dgm:t>
    </dgm:pt>
    <dgm:pt modelId="{53934640-150A-4F48-8D18-75DBE8222BCA}" type="parTrans" cxnId="{0CCEAD85-91C1-485E-B2ED-916AF6C79A9B}">
      <dgm:prSet/>
      <dgm:spPr/>
      <dgm:t>
        <a:bodyPr/>
        <a:lstStyle/>
        <a:p>
          <a:endParaRPr lang="en-US"/>
        </a:p>
      </dgm:t>
    </dgm:pt>
    <dgm:pt modelId="{944CBBC4-0DD2-4A11-B143-C741AEE0D3D7}" type="sibTrans" cxnId="{0CCEAD85-91C1-485E-B2ED-916AF6C79A9B}">
      <dgm:prSet/>
      <dgm:spPr/>
      <dgm:t>
        <a:bodyPr/>
        <a:lstStyle/>
        <a:p>
          <a:endParaRPr lang="en-US"/>
        </a:p>
      </dgm:t>
    </dgm:pt>
    <dgm:pt modelId="{15C70369-1F51-46C4-B32B-85A6CB65A69F}">
      <dgm:prSet/>
      <dgm:spPr/>
      <dgm:t>
        <a:bodyPr/>
        <a:lstStyle/>
        <a:p>
          <a:r>
            <a:rPr lang="en-US" i="0" baseline="0"/>
            <a:t>Protocol Comparison</a:t>
          </a:r>
          <a:endParaRPr lang="en-US"/>
        </a:p>
      </dgm:t>
    </dgm:pt>
    <dgm:pt modelId="{5169D7B2-D42E-47BA-9522-0F5D74D81A87}" type="parTrans" cxnId="{3049F3D7-B4B2-4B7D-9090-E35FB00A1401}">
      <dgm:prSet/>
      <dgm:spPr/>
      <dgm:t>
        <a:bodyPr/>
        <a:lstStyle/>
        <a:p>
          <a:endParaRPr lang="en-US"/>
        </a:p>
      </dgm:t>
    </dgm:pt>
    <dgm:pt modelId="{C8D2FDA1-E6E7-428A-AD85-D66A78ECCF94}" type="sibTrans" cxnId="{3049F3D7-B4B2-4B7D-9090-E35FB00A1401}">
      <dgm:prSet/>
      <dgm:spPr/>
      <dgm:t>
        <a:bodyPr/>
        <a:lstStyle/>
        <a:p>
          <a:endParaRPr lang="en-US"/>
        </a:p>
      </dgm:t>
    </dgm:pt>
    <dgm:pt modelId="{B82E8C53-B466-4899-8A9B-6235787CABA5}">
      <dgm:prSet/>
      <dgm:spPr/>
      <dgm:t>
        <a:bodyPr/>
        <a:lstStyle/>
        <a:p>
          <a:r>
            <a:rPr lang="en-US" i="0" baseline="0"/>
            <a:t>Use Cases in OpenBMC</a:t>
          </a:r>
          <a:endParaRPr lang="en-US"/>
        </a:p>
      </dgm:t>
    </dgm:pt>
    <dgm:pt modelId="{2EB96BB1-D827-459A-A839-827E8C9928FB}" type="parTrans" cxnId="{D74C6893-794F-4E24-B85C-776598FBCAB4}">
      <dgm:prSet/>
      <dgm:spPr/>
      <dgm:t>
        <a:bodyPr/>
        <a:lstStyle/>
        <a:p>
          <a:endParaRPr lang="en-US"/>
        </a:p>
      </dgm:t>
    </dgm:pt>
    <dgm:pt modelId="{94D52F47-665A-43F5-BC62-DAA69E6494B5}" type="sibTrans" cxnId="{D74C6893-794F-4E24-B85C-776598FBCAB4}">
      <dgm:prSet/>
      <dgm:spPr/>
      <dgm:t>
        <a:bodyPr/>
        <a:lstStyle/>
        <a:p>
          <a:endParaRPr lang="en-US"/>
        </a:p>
      </dgm:t>
    </dgm:pt>
    <dgm:pt modelId="{EEF22C16-9636-4BDB-98E7-953F27E95591}" type="pres">
      <dgm:prSet presAssocID="{73B069E4-1E1E-4297-8C79-0701DC5C8BA6}" presName="vert0" presStyleCnt="0">
        <dgm:presLayoutVars>
          <dgm:dir/>
          <dgm:animOne val="branch"/>
          <dgm:animLvl val="lvl"/>
        </dgm:presLayoutVars>
      </dgm:prSet>
      <dgm:spPr/>
    </dgm:pt>
    <dgm:pt modelId="{C82E08FF-6854-4A95-9ED3-C484B05D3C18}" type="pres">
      <dgm:prSet presAssocID="{800B8EBF-778C-4CD7-A7F0-A7215E25C89A}" presName="thickLine" presStyleLbl="alignNode1" presStyleIdx="0" presStyleCnt="6"/>
      <dgm:spPr/>
    </dgm:pt>
    <dgm:pt modelId="{1F6F5AAD-6EA4-40FF-9D3F-819AB1899E00}" type="pres">
      <dgm:prSet presAssocID="{800B8EBF-778C-4CD7-A7F0-A7215E25C89A}" presName="horz1" presStyleCnt="0"/>
      <dgm:spPr/>
    </dgm:pt>
    <dgm:pt modelId="{2751A55F-C276-499B-88D1-593136DC1EDB}" type="pres">
      <dgm:prSet presAssocID="{800B8EBF-778C-4CD7-A7F0-A7215E25C89A}" presName="tx1" presStyleLbl="revTx" presStyleIdx="0" presStyleCnt="6"/>
      <dgm:spPr/>
    </dgm:pt>
    <dgm:pt modelId="{B16D8DF6-818E-490A-BC57-2FA6E086251A}" type="pres">
      <dgm:prSet presAssocID="{800B8EBF-778C-4CD7-A7F0-A7215E25C89A}" presName="vert1" presStyleCnt="0"/>
      <dgm:spPr/>
    </dgm:pt>
    <dgm:pt modelId="{E1DD7FA8-6EE2-45EA-920B-1FBED8937D85}" type="pres">
      <dgm:prSet presAssocID="{FCC34D60-109B-49E4-925B-08E38D8B2398}" presName="thickLine" presStyleLbl="alignNode1" presStyleIdx="1" presStyleCnt="6"/>
      <dgm:spPr/>
    </dgm:pt>
    <dgm:pt modelId="{86661B48-4609-4F37-B6A8-7E6292030EA6}" type="pres">
      <dgm:prSet presAssocID="{FCC34D60-109B-49E4-925B-08E38D8B2398}" presName="horz1" presStyleCnt="0"/>
      <dgm:spPr/>
    </dgm:pt>
    <dgm:pt modelId="{DDF6BD16-89CB-4FA0-9EC3-0BD1202D8376}" type="pres">
      <dgm:prSet presAssocID="{FCC34D60-109B-49E4-925B-08E38D8B2398}" presName="tx1" presStyleLbl="revTx" presStyleIdx="1" presStyleCnt="6"/>
      <dgm:spPr/>
    </dgm:pt>
    <dgm:pt modelId="{4D0EEA25-217E-467A-9AB2-D40A37AAEEC5}" type="pres">
      <dgm:prSet presAssocID="{FCC34D60-109B-49E4-925B-08E38D8B2398}" presName="vert1" presStyleCnt="0"/>
      <dgm:spPr/>
    </dgm:pt>
    <dgm:pt modelId="{9349A4C4-9EBF-400D-924B-DCDB75FEB9E6}" type="pres">
      <dgm:prSet presAssocID="{CC6DF6DF-32C8-489D-9286-D5CFC0FD64F2}" presName="thickLine" presStyleLbl="alignNode1" presStyleIdx="2" presStyleCnt="6"/>
      <dgm:spPr/>
    </dgm:pt>
    <dgm:pt modelId="{9FA932F0-23A0-4A16-B1A4-BAF445BC0717}" type="pres">
      <dgm:prSet presAssocID="{CC6DF6DF-32C8-489D-9286-D5CFC0FD64F2}" presName="horz1" presStyleCnt="0"/>
      <dgm:spPr/>
    </dgm:pt>
    <dgm:pt modelId="{82E0582D-9B09-4D9D-9256-5D8A75334F8B}" type="pres">
      <dgm:prSet presAssocID="{CC6DF6DF-32C8-489D-9286-D5CFC0FD64F2}" presName="tx1" presStyleLbl="revTx" presStyleIdx="2" presStyleCnt="6"/>
      <dgm:spPr/>
    </dgm:pt>
    <dgm:pt modelId="{A9F1F5BD-5B7C-4F45-99FF-5F6E85967BE6}" type="pres">
      <dgm:prSet presAssocID="{CC6DF6DF-32C8-489D-9286-D5CFC0FD64F2}" presName="vert1" presStyleCnt="0"/>
      <dgm:spPr/>
    </dgm:pt>
    <dgm:pt modelId="{1EB1303F-DBE2-437A-A165-0F79EC0666F5}" type="pres">
      <dgm:prSet presAssocID="{28BC9583-0BCE-416D-85D2-3C015256FF05}" presName="thickLine" presStyleLbl="alignNode1" presStyleIdx="3" presStyleCnt="6"/>
      <dgm:spPr/>
    </dgm:pt>
    <dgm:pt modelId="{B8956A4D-6CA2-4162-A013-D35E31E00F1E}" type="pres">
      <dgm:prSet presAssocID="{28BC9583-0BCE-416D-85D2-3C015256FF05}" presName="horz1" presStyleCnt="0"/>
      <dgm:spPr/>
    </dgm:pt>
    <dgm:pt modelId="{3D1AEB08-C1D4-4200-8017-E81C2BF755CB}" type="pres">
      <dgm:prSet presAssocID="{28BC9583-0BCE-416D-85D2-3C015256FF05}" presName="tx1" presStyleLbl="revTx" presStyleIdx="3" presStyleCnt="6"/>
      <dgm:spPr/>
    </dgm:pt>
    <dgm:pt modelId="{7FB0020F-CCCD-422B-88B9-48165BBE3565}" type="pres">
      <dgm:prSet presAssocID="{28BC9583-0BCE-416D-85D2-3C015256FF05}" presName="vert1" presStyleCnt="0"/>
      <dgm:spPr/>
    </dgm:pt>
    <dgm:pt modelId="{7275E1AD-D5E5-4462-A622-96B62B3B1429}" type="pres">
      <dgm:prSet presAssocID="{15C70369-1F51-46C4-B32B-85A6CB65A69F}" presName="thickLine" presStyleLbl="alignNode1" presStyleIdx="4" presStyleCnt="6"/>
      <dgm:spPr/>
    </dgm:pt>
    <dgm:pt modelId="{BEF57028-D4D8-455B-BF01-27CC65DE96FE}" type="pres">
      <dgm:prSet presAssocID="{15C70369-1F51-46C4-B32B-85A6CB65A69F}" presName="horz1" presStyleCnt="0"/>
      <dgm:spPr/>
    </dgm:pt>
    <dgm:pt modelId="{A9281DA8-7F22-428F-B337-4DFF5C7D7142}" type="pres">
      <dgm:prSet presAssocID="{15C70369-1F51-46C4-B32B-85A6CB65A69F}" presName="tx1" presStyleLbl="revTx" presStyleIdx="4" presStyleCnt="6"/>
      <dgm:spPr/>
    </dgm:pt>
    <dgm:pt modelId="{C8F1B65F-8F8D-4AE7-B785-B17816DEAC6A}" type="pres">
      <dgm:prSet presAssocID="{15C70369-1F51-46C4-B32B-85A6CB65A69F}" presName="vert1" presStyleCnt="0"/>
      <dgm:spPr/>
    </dgm:pt>
    <dgm:pt modelId="{A96BCC89-5616-4D5E-ACE3-6B657D0B4676}" type="pres">
      <dgm:prSet presAssocID="{B82E8C53-B466-4899-8A9B-6235787CABA5}" presName="thickLine" presStyleLbl="alignNode1" presStyleIdx="5" presStyleCnt="6"/>
      <dgm:spPr/>
    </dgm:pt>
    <dgm:pt modelId="{38A45C19-F354-4A64-AFD5-86DBBD64D937}" type="pres">
      <dgm:prSet presAssocID="{B82E8C53-B466-4899-8A9B-6235787CABA5}" presName="horz1" presStyleCnt="0"/>
      <dgm:spPr/>
    </dgm:pt>
    <dgm:pt modelId="{2A1CA80B-E35B-45C8-9411-25E90BBFC8EF}" type="pres">
      <dgm:prSet presAssocID="{B82E8C53-B466-4899-8A9B-6235787CABA5}" presName="tx1" presStyleLbl="revTx" presStyleIdx="5" presStyleCnt="6"/>
      <dgm:spPr/>
    </dgm:pt>
    <dgm:pt modelId="{A87381B1-DA7C-4A83-9BB5-D68ED1A0A63E}" type="pres">
      <dgm:prSet presAssocID="{B82E8C53-B466-4899-8A9B-6235787CABA5}" presName="vert1" presStyleCnt="0"/>
      <dgm:spPr/>
    </dgm:pt>
  </dgm:ptLst>
  <dgm:cxnLst>
    <dgm:cxn modelId="{F73BF507-3991-4EA9-A0E1-1A38ED1BCB4B}" type="presOf" srcId="{CC6DF6DF-32C8-489D-9286-D5CFC0FD64F2}" destId="{82E0582D-9B09-4D9D-9256-5D8A75334F8B}" srcOrd="0" destOrd="0" presId="urn:microsoft.com/office/officeart/2008/layout/LinedList"/>
    <dgm:cxn modelId="{B0FE060D-1858-490C-AEE2-435CF2846C7A}" type="presOf" srcId="{73B069E4-1E1E-4297-8C79-0701DC5C8BA6}" destId="{EEF22C16-9636-4BDB-98E7-953F27E95591}" srcOrd="0" destOrd="0" presId="urn:microsoft.com/office/officeart/2008/layout/LinedList"/>
    <dgm:cxn modelId="{308C2B0D-29D6-445F-8182-C97FA2E58CA4}" srcId="{73B069E4-1E1E-4297-8C79-0701DC5C8BA6}" destId="{CC6DF6DF-32C8-489D-9286-D5CFC0FD64F2}" srcOrd="2" destOrd="0" parTransId="{641DAA62-75EF-4195-A04A-C3C71C6B5E22}" sibTransId="{8F12B2C6-0B2E-4B69-85C0-6D93766FC103}"/>
    <dgm:cxn modelId="{942A541B-E811-460B-BC92-9E7CDB2D4091}" type="presOf" srcId="{800B8EBF-778C-4CD7-A7F0-A7215E25C89A}" destId="{2751A55F-C276-499B-88D1-593136DC1EDB}" srcOrd="0" destOrd="0" presId="urn:microsoft.com/office/officeart/2008/layout/LinedList"/>
    <dgm:cxn modelId="{7256D026-13EF-442F-9F49-4C0AD0D84FDC}" srcId="{73B069E4-1E1E-4297-8C79-0701DC5C8BA6}" destId="{800B8EBF-778C-4CD7-A7F0-A7215E25C89A}" srcOrd="0" destOrd="0" parTransId="{4BAB9E80-07B4-4308-AFEC-8223107DF907}" sibTransId="{78E27F3D-AA90-476C-85D6-5E0FBDFD5AB2}"/>
    <dgm:cxn modelId="{AC567858-5764-4FD8-8F5C-87ACBEBFFFBC}" type="presOf" srcId="{15C70369-1F51-46C4-B32B-85A6CB65A69F}" destId="{A9281DA8-7F22-428F-B337-4DFF5C7D7142}" srcOrd="0" destOrd="0" presId="urn:microsoft.com/office/officeart/2008/layout/LinedList"/>
    <dgm:cxn modelId="{42731279-8E1C-462E-ACD7-8875238B24A4}" srcId="{73B069E4-1E1E-4297-8C79-0701DC5C8BA6}" destId="{FCC34D60-109B-49E4-925B-08E38D8B2398}" srcOrd="1" destOrd="0" parTransId="{4C67FA58-7CCB-45A1-89F0-84873D520A86}" sibTransId="{433BB8F3-8496-4087-AC6D-A24AD272699B}"/>
    <dgm:cxn modelId="{67216B80-76A1-46FF-89B0-F8BC77D78C10}" type="presOf" srcId="{FCC34D60-109B-49E4-925B-08E38D8B2398}" destId="{DDF6BD16-89CB-4FA0-9EC3-0BD1202D8376}" srcOrd="0" destOrd="0" presId="urn:microsoft.com/office/officeart/2008/layout/LinedList"/>
    <dgm:cxn modelId="{0CCEAD85-91C1-485E-B2ED-916AF6C79A9B}" srcId="{73B069E4-1E1E-4297-8C79-0701DC5C8BA6}" destId="{28BC9583-0BCE-416D-85D2-3C015256FF05}" srcOrd="3" destOrd="0" parTransId="{53934640-150A-4F48-8D18-75DBE8222BCA}" sibTransId="{944CBBC4-0DD2-4A11-B143-C741AEE0D3D7}"/>
    <dgm:cxn modelId="{D74C6893-794F-4E24-B85C-776598FBCAB4}" srcId="{73B069E4-1E1E-4297-8C79-0701DC5C8BA6}" destId="{B82E8C53-B466-4899-8A9B-6235787CABA5}" srcOrd="5" destOrd="0" parTransId="{2EB96BB1-D827-459A-A839-827E8C9928FB}" sibTransId="{94D52F47-665A-43F5-BC62-DAA69E6494B5}"/>
    <dgm:cxn modelId="{FAEBC9BA-5E6B-4C40-B0EA-E6E2982964A9}" type="presOf" srcId="{28BC9583-0BCE-416D-85D2-3C015256FF05}" destId="{3D1AEB08-C1D4-4200-8017-E81C2BF755CB}" srcOrd="0" destOrd="0" presId="urn:microsoft.com/office/officeart/2008/layout/LinedList"/>
    <dgm:cxn modelId="{3049F3D7-B4B2-4B7D-9090-E35FB00A1401}" srcId="{73B069E4-1E1E-4297-8C79-0701DC5C8BA6}" destId="{15C70369-1F51-46C4-B32B-85A6CB65A69F}" srcOrd="4" destOrd="0" parTransId="{5169D7B2-D42E-47BA-9522-0F5D74D81A87}" sibTransId="{C8D2FDA1-E6E7-428A-AD85-D66A78ECCF94}"/>
    <dgm:cxn modelId="{4A0A3BF7-CD82-45A4-BD43-AD0FBDFE87F9}" type="presOf" srcId="{B82E8C53-B466-4899-8A9B-6235787CABA5}" destId="{2A1CA80B-E35B-45C8-9411-25E90BBFC8EF}" srcOrd="0" destOrd="0" presId="urn:microsoft.com/office/officeart/2008/layout/LinedList"/>
    <dgm:cxn modelId="{3F7BF3AC-D595-409D-BCE9-AB9F733E1BF1}" type="presParOf" srcId="{EEF22C16-9636-4BDB-98E7-953F27E95591}" destId="{C82E08FF-6854-4A95-9ED3-C484B05D3C18}" srcOrd="0" destOrd="0" presId="urn:microsoft.com/office/officeart/2008/layout/LinedList"/>
    <dgm:cxn modelId="{C1382B3A-5285-40CD-824D-D707670F1C44}" type="presParOf" srcId="{EEF22C16-9636-4BDB-98E7-953F27E95591}" destId="{1F6F5AAD-6EA4-40FF-9D3F-819AB1899E00}" srcOrd="1" destOrd="0" presId="urn:microsoft.com/office/officeart/2008/layout/LinedList"/>
    <dgm:cxn modelId="{1484335E-CF80-4700-BADB-5075A35F3D42}" type="presParOf" srcId="{1F6F5AAD-6EA4-40FF-9D3F-819AB1899E00}" destId="{2751A55F-C276-499B-88D1-593136DC1EDB}" srcOrd="0" destOrd="0" presId="urn:microsoft.com/office/officeart/2008/layout/LinedList"/>
    <dgm:cxn modelId="{E4771352-74D0-4127-89D2-0F59D092AA00}" type="presParOf" srcId="{1F6F5AAD-6EA4-40FF-9D3F-819AB1899E00}" destId="{B16D8DF6-818E-490A-BC57-2FA6E086251A}" srcOrd="1" destOrd="0" presId="urn:microsoft.com/office/officeart/2008/layout/LinedList"/>
    <dgm:cxn modelId="{76BFCA18-BBD5-4D56-B795-A79654A4F715}" type="presParOf" srcId="{EEF22C16-9636-4BDB-98E7-953F27E95591}" destId="{E1DD7FA8-6EE2-45EA-920B-1FBED8937D85}" srcOrd="2" destOrd="0" presId="urn:microsoft.com/office/officeart/2008/layout/LinedList"/>
    <dgm:cxn modelId="{B5DAE215-5FAD-4ED3-9A16-5156908F8CE9}" type="presParOf" srcId="{EEF22C16-9636-4BDB-98E7-953F27E95591}" destId="{86661B48-4609-4F37-B6A8-7E6292030EA6}" srcOrd="3" destOrd="0" presId="urn:microsoft.com/office/officeart/2008/layout/LinedList"/>
    <dgm:cxn modelId="{0BDA6439-B53D-4372-9D4A-FDD3BD9C9A94}" type="presParOf" srcId="{86661B48-4609-4F37-B6A8-7E6292030EA6}" destId="{DDF6BD16-89CB-4FA0-9EC3-0BD1202D8376}" srcOrd="0" destOrd="0" presId="urn:microsoft.com/office/officeart/2008/layout/LinedList"/>
    <dgm:cxn modelId="{4EF4C619-435D-42C7-B18D-74EE077CE439}" type="presParOf" srcId="{86661B48-4609-4F37-B6A8-7E6292030EA6}" destId="{4D0EEA25-217E-467A-9AB2-D40A37AAEEC5}" srcOrd="1" destOrd="0" presId="urn:microsoft.com/office/officeart/2008/layout/LinedList"/>
    <dgm:cxn modelId="{74C31CF1-FBA0-4CFF-AD86-B40FA5E3CDDC}" type="presParOf" srcId="{EEF22C16-9636-4BDB-98E7-953F27E95591}" destId="{9349A4C4-9EBF-400D-924B-DCDB75FEB9E6}" srcOrd="4" destOrd="0" presId="urn:microsoft.com/office/officeart/2008/layout/LinedList"/>
    <dgm:cxn modelId="{7B666890-62FD-4451-B5B1-A0121D29223E}" type="presParOf" srcId="{EEF22C16-9636-4BDB-98E7-953F27E95591}" destId="{9FA932F0-23A0-4A16-B1A4-BAF445BC0717}" srcOrd="5" destOrd="0" presId="urn:microsoft.com/office/officeart/2008/layout/LinedList"/>
    <dgm:cxn modelId="{67B50CEC-7908-4C71-AA0E-3637560F83AA}" type="presParOf" srcId="{9FA932F0-23A0-4A16-B1A4-BAF445BC0717}" destId="{82E0582D-9B09-4D9D-9256-5D8A75334F8B}" srcOrd="0" destOrd="0" presId="urn:microsoft.com/office/officeart/2008/layout/LinedList"/>
    <dgm:cxn modelId="{D2C46167-5441-448F-A278-417B25C7D0A1}" type="presParOf" srcId="{9FA932F0-23A0-4A16-B1A4-BAF445BC0717}" destId="{A9F1F5BD-5B7C-4F45-99FF-5F6E85967BE6}" srcOrd="1" destOrd="0" presId="urn:microsoft.com/office/officeart/2008/layout/LinedList"/>
    <dgm:cxn modelId="{D18FF751-B526-4539-A643-F1B552AB7721}" type="presParOf" srcId="{EEF22C16-9636-4BDB-98E7-953F27E95591}" destId="{1EB1303F-DBE2-437A-A165-0F79EC0666F5}" srcOrd="6" destOrd="0" presId="urn:microsoft.com/office/officeart/2008/layout/LinedList"/>
    <dgm:cxn modelId="{657EC823-3DAC-40A2-B436-D53248043CFC}" type="presParOf" srcId="{EEF22C16-9636-4BDB-98E7-953F27E95591}" destId="{B8956A4D-6CA2-4162-A013-D35E31E00F1E}" srcOrd="7" destOrd="0" presId="urn:microsoft.com/office/officeart/2008/layout/LinedList"/>
    <dgm:cxn modelId="{7529E0F1-DCB3-49C6-8D48-85DC95E2D884}" type="presParOf" srcId="{B8956A4D-6CA2-4162-A013-D35E31E00F1E}" destId="{3D1AEB08-C1D4-4200-8017-E81C2BF755CB}" srcOrd="0" destOrd="0" presId="urn:microsoft.com/office/officeart/2008/layout/LinedList"/>
    <dgm:cxn modelId="{B79836C7-8E5A-48E4-83D9-3F5C9E28C96B}" type="presParOf" srcId="{B8956A4D-6CA2-4162-A013-D35E31E00F1E}" destId="{7FB0020F-CCCD-422B-88B9-48165BBE3565}" srcOrd="1" destOrd="0" presId="urn:microsoft.com/office/officeart/2008/layout/LinedList"/>
    <dgm:cxn modelId="{6059F0B4-E460-4D9D-B238-944AA761AF8A}" type="presParOf" srcId="{EEF22C16-9636-4BDB-98E7-953F27E95591}" destId="{7275E1AD-D5E5-4462-A622-96B62B3B1429}" srcOrd="8" destOrd="0" presId="urn:microsoft.com/office/officeart/2008/layout/LinedList"/>
    <dgm:cxn modelId="{0AB5C8FA-A39F-4561-8CAE-6BA80D4D8000}" type="presParOf" srcId="{EEF22C16-9636-4BDB-98E7-953F27E95591}" destId="{BEF57028-D4D8-455B-BF01-27CC65DE96FE}" srcOrd="9" destOrd="0" presId="urn:microsoft.com/office/officeart/2008/layout/LinedList"/>
    <dgm:cxn modelId="{B0DE894C-15B5-401C-86CD-FEDA54621EEC}" type="presParOf" srcId="{BEF57028-D4D8-455B-BF01-27CC65DE96FE}" destId="{A9281DA8-7F22-428F-B337-4DFF5C7D7142}" srcOrd="0" destOrd="0" presId="urn:microsoft.com/office/officeart/2008/layout/LinedList"/>
    <dgm:cxn modelId="{794553A9-D5D4-4B99-A795-91E76D2A053C}" type="presParOf" srcId="{BEF57028-D4D8-455B-BF01-27CC65DE96FE}" destId="{C8F1B65F-8F8D-4AE7-B785-B17816DEAC6A}" srcOrd="1" destOrd="0" presId="urn:microsoft.com/office/officeart/2008/layout/LinedList"/>
    <dgm:cxn modelId="{443CEA5B-7CCB-43B6-B467-5E6B3707FF10}" type="presParOf" srcId="{EEF22C16-9636-4BDB-98E7-953F27E95591}" destId="{A96BCC89-5616-4D5E-ACE3-6B657D0B4676}" srcOrd="10" destOrd="0" presId="urn:microsoft.com/office/officeart/2008/layout/LinedList"/>
    <dgm:cxn modelId="{407FDFB9-93D5-4115-A3EC-027D66393173}" type="presParOf" srcId="{EEF22C16-9636-4BDB-98E7-953F27E95591}" destId="{38A45C19-F354-4A64-AFD5-86DBBD64D937}" srcOrd="11" destOrd="0" presId="urn:microsoft.com/office/officeart/2008/layout/LinedList"/>
    <dgm:cxn modelId="{73B5C2E9-0E60-495C-8D59-C0F0720DA372}" type="presParOf" srcId="{38A45C19-F354-4A64-AFD5-86DBBD64D937}" destId="{2A1CA80B-E35B-45C8-9411-25E90BBFC8EF}" srcOrd="0" destOrd="0" presId="urn:microsoft.com/office/officeart/2008/layout/LinedList"/>
    <dgm:cxn modelId="{46CDD7C0-1C1A-42D6-8966-FFAD5A490B01}" type="presParOf" srcId="{38A45C19-F354-4A64-AFD5-86DBBD64D937}" destId="{A87381B1-DA7C-4A83-9BB5-D68ED1A0A63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E08FF-6854-4A95-9ED3-C484B05D3C18}">
      <dsp:nvSpPr>
        <dsp:cNvPr id="0" name=""/>
        <dsp:cNvSpPr/>
      </dsp:nvSpPr>
      <dsp:spPr>
        <a:xfrm>
          <a:off x="0" y="2125"/>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751A55F-C276-499B-88D1-593136DC1EDB}">
      <dsp:nvSpPr>
        <dsp:cNvPr id="0" name=""/>
        <dsp:cNvSpPr/>
      </dsp:nvSpPr>
      <dsp:spPr>
        <a:xfrm>
          <a:off x="0" y="2125"/>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IPMI Overview</a:t>
          </a:r>
          <a:endParaRPr lang="en-US" sz="3400" kern="1200"/>
        </a:p>
      </dsp:txBody>
      <dsp:txXfrm>
        <a:off x="0" y="2125"/>
        <a:ext cx="10947772" cy="724715"/>
      </dsp:txXfrm>
    </dsp:sp>
    <dsp:sp modelId="{E1DD7FA8-6EE2-45EA-920B-1FBED8937D85}">
      <dsp:nvSpPr>
        <dsp:cNvPr id="0" name=""/>
        <dsp:cNvSpPr/>
      </dsp:nvSpPr>
      <dsp:spPr>
        <a:xfrm>
          <a:off x="0" y="726840"/>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DF6BD16-89CB-4FA0-9EC3-0BD1202D8376}">
      <dsp:nvSpPr>
        <dsp:cNvPr id="0" name=""/>
        <dsp:cNvSpPr/>
      </dsp:nvSpPr>
      <dsp:spPr>
        <a:xfrm>
          <a:off x="0" y="726840"/>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Redfish Overview</a:t>
          </a:r>
          <a:endParaRPr lang="en-US" sz="3400" kern="1200"/>
        </a:p>
      </dsp:txBody>
      <dsp:txXfrm>
        <a:off x="0" y="726840"/>
        <a:ext cx="10947772" cy="724715"/>
      </dsp:txXfrm>
    </dsp:sp>
    <dsp:sp modelId="{9349A4C4-9EBF-400D-924B-DCDB75FEB9E6}">
      <dsp:nvSpPr>
        <dsp:cNvPr id="0" name=""/>
        <dsp:cNvSpPr/>
      </dsp:nvSpPr>
      <dsp:spPr>
        <a:xfrm>
          <a:off x="0" y="1451556"/>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2E0582D-9B09-4D9D-9256-5D8A75334F8B}">
      <dsp:nvSpPr>
        <dsp:cNvPr id="0" name=""/>
        <dsp:cNvSpPr/>
      </dsp:nvSpPr>
      <dsp:spPr>
        <a:xfrm>
          <a:off x="0" y="1451556"/>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MCTP Overview</a:t>
          </a:r>
          <a:endParaRPr lang="en-US" sz="3400" kern="1200"/>
        </a:p>
      </dsp:txBody>
      <dsp:txXfrm>
        <a:off x="0" y="1451556"/>
        <a:ext cx="10947772" cy="724715"/>
      </dsp:txXfrm>
    </dsp:sp>
    <dsp:sp modelId="{1EB1303F-DBE2-437A-A165-0F79EC0666F5}">
      <dsp:nvSpPr>
        <dsp:cNvPr id="0" name=""/>
        <dsp:cNvSpPr/>
      </dsp:nvSpPr>
      <dsp:spPr>
        <a:xfrm>
          <a:off x="0" y="2176271"/>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D1AEB08-C1D4-4200-8017-E81C2BF755CB}">
      <dsp:nvSpPr>
        <dsp:cNvPr id="0" name=""/>
        <dsp:cNvSpPr/>
      </dsp:nvSpPr>
      <dsp:spPr>
        <a:xfrm>
          <a:off x="0" y="2176271"/>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PLDM Overview</a:t>
          </a:r>
          <a:endParaRPr lang="en-US" sz="3400" kern="1200"/>
        </a:p>
      </dsp:txBody>
      <dsp:txXfrm>
        <a:off x="0" y="2176271"/>
        <a:ext cx="10947772" cy="724715"/>
      </dsp:txXfrm>
    </dsp:sp>
    <dsp:sp modelId="{7275E1AD-D5E5-4462-A622-96B62B3B1429}">
      <dsp:nvSpPr>
        <dsp:cNvPr id="0" name=""/>
        <dsp:cNvSpPr/>
      </dsp:nvSpPr>
      <dsp:spPr>
        <a:xfrm>
          <a:off x="0" y="2900987"/>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9281DA8-7F22-428F-B337-4DFF5C7D7142}">
      <dsp:nvSpPr>
        <dsp:cNvPr id="0" name=""/>
        <dsp:cNvSpPr/>
      </dsp:nvSpPr>
      <dsp:spPr>
        <a:xfrm>
          <a:off x="0" y="2900987"/>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Protocol Comparison</a:t>
          </a:r>
          <a:endParaRPr lang="en-US" sz="3400" kern="1200"/>
        </a:p>
      </dsp:txBody>
      <dsp:txXfrm>
        <a:off x="0" y="2900987"/>
        <a:ext cx="10947772" cy="724715"/>
      </dsp:txXfrm>
    </dsp:sp>
    <dsp:sp modelId="{A96BCC89-5616-4D5E-ACE3-6B657D0B4676}">
      <dsp:nvSpPr>
        <dsp:cNvPr id="0" name=""/>
        <dsp:cNvSpPr/>
      </dsp:nvSpPr>
      <dsp:spPr>
        <a:xfrm>
          <a:off x="0" y="3625703"/>
          <a:ext cx="1094777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A1CA80B-E35B-45C8-9411-25E90BBFC8EF}">
      <dsp:nvSpPr>
        <dsp:cNvPr id="0" name=""/>
        <dsp:cNvSpPr/>
      </dsp:nvSpPr>
      <dsp:spPr>
        <a:xfrm>
          <a:off x="0" y="3625703"/>
          <a:ext cx="10947772" cy="724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a:lnSpc>
              <a:spcPct val="90000"/>
            </a:lnSpc>
            <a:spcBef>
              <a:spcPct val="0"/>
            </a:spcBef>
            <a:spcAft>
              <a:spcPct val="35000"/>
            </a:spcAft>
            <a:buNone/>
          </a:pPr>
          <a:r>
            <a:rPr lang="en-US" sz="3400" i="0" kern="1200" baseline="0"/>
            <a:t>Use Cases in OpenBMC</a:t>
          </a:r>
          <a:endParaRPr lang="en-US" sz="3400" kern="1200"/>
        </a:p>
      </dsp:txBody>
      <dsp:txXfrm>
        <a:off x="0" y="3625703"/>
        <a:ext cx="10947772" cy="72471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9A53E-160C-4725-96CF-DCADD2803205}" type="datetimeFigureOut">
              <a:rPr lang="en-IN" smtClean="0"/>
              <a:t>06-08-2025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69DF0-AC8B-49A3-BED1-B67B3519F7C6}" type="slidenum">
              <a:rPr lang="en-IN" smtClean="0"/>
              <a:t>‹#›</a:t>
            </a:fld>
            <a:endParaRPr lang="en-IN"/>
          </a:p>
        </p:txBody>
      </p:sp>
    </p:spTree>
    <p:extLst>
      <p:ext uri="{BB962C8B-B14F-4D97-AF65-F5344CB8AC3E}">
        <p14:creationId xmlns:p14="http://schemas.microsoft.com/office/powerpoint/2010/main" val="120385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7.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3.png"/><Relationship Id="rId2" Type="http://schemas.openxmlformats.org/officeDocument/2006/relationships/tags" Target="../tags/tag6.xml"/><Relationship Id="rId16" Type="http://schemas.openxmlformats.org/officeDocument/2006/relationships/image" Target="../media/image8.png"/><Relationship Id="rId1" Type="http://schemas.openxmlformats.org/officeDocument/2006/relationships/tags" Target="../tags/tag5.xml"/><Relationship Id="rId6" Type="http://schemas.openxmlformats.org/officeDocument/2006/relationships/image" Target="../media/image9.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8.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15.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3.png"/><Relationship Id="rId2" Type="http://schemas.openxmlformats.org/officeDocument/2006/relationships/tags" Target="../tags/tag14.xml"/><Relationship Id="rId16" Type="http://schemas.openxmlformats.org/officeDocument/2006/relationships/image" Target="../media/image8.png"/><Relationship Id="rId1" Type="http://schemas.openxmlformats.org/officeDocument/2006/relationships/tags" Target="../tags/tag13.xml"/><Relationship Id="rId6" Type="http://schemas.openxmlformats.org/officeDocument/2006/relationships/image" Target="../media/image9.png"/><Relationship Id="rId11" Type="http://schemas.openxmlformats.org/officeDocument/2006/relationships/hyperlink" Target="http://www.twitter.com/capgemini" TargetMode="External"/><Relationship Id="rId5" Type="http://schemas.openxmlformats.org/officeDocument/2006/relationships/slideMaster" Target="../slideMasters/slideMaster2.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11" name="Image 10">
            <a:extLst>
              <a:ext uri="{FF2B5EF4-FFF2-40B4-BE49-F238E27FC236}">
                <a16:creationId xmlns:a16="http://schemas.microsoft.com/office/drawing/2014/main" id="{A8AE6BC1-D482-4FEE-B93D-34AEB21E67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5276826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2119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72364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00792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17886847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16997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835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81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92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195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83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9" name="Image 8">
            <a:extLst>
              <a:ext uri="{FF2B5EF4-FFF2-40B4-BE49-F238E27FC236}">
                <a16:creationId xmlns:a16="http://schemas.microsoft.com/office/drawing/2014/main" id="{501B836C-608B-4CFC-BA8A-FAE25C58580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149317374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141328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189663" y="2940700"/>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5" name="Rectangle 14"/>
          <p:cNvSpPr/>
          <p:nvPr/>
        </p:nvSpPr>
        <p:spPr>
          <a:xfrm>
            <a:off x="6189662" y="2561436"/>
            <a:ext cx="343472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16" name="Rectangle 15"/>
          <p:cNvSpPr/>
          <p:nvPr/>
        </p:nvSpPr>
        <p:spPr>
          <a:xfrm>
            <a:off x="6189663" y="5789250"/>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2" name="Image 21">
            <a:extLst>
              <a:ext uri="{FF2B5EF4-FFF2-40B4-BE49-F238E27FC236}">
                <a16:creationId xmlns:a16="http://schemas.microsoft.com/office/drawing/2014/main" id="{E9CD4BEE-AC1B-4828-9AD6-0878E178A2B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412634655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21226509">
            <a:off x="1143292" y="1478132"/>
            <a:ext cx="9702386" cy="5695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60" name="Rectangle 59"/>
          <p:cNvSpPr/>
          <p:nvPr>
            <p:custDataLst>
              <p:tags r:id="rId1"/>
            </p:custDataLst>
          </p:nvPr>
        </p:nvSpPr>
        <p:spPr>
          <a:xfrm>
            <a:off x="6324599"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68B09D-6011-4B56-9735-A05D4E49D101}"/>
              </a:ext>
            </a:extLst>
          </p:cNvPr>
          <p:cNvSpPr/>
          <p:nvPr/>
        </p:nvSpPr>
        <p:spPr>
          <a:xfrm>
            <a:off x="404813" y="1447577"/>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27" name="Rectangle 26">
            <a:extLst>
              <a:ext uri="{FF2B5EF4-FFF2-40B4-BE49-F238E27FC236}">
                <a16:creationId xmlns:a16="http://schemas.microsoft.com/office/drawing/2014/main" id="{9AD00A87-77BA-46AB-A551-7BD88CF47F24}"/>
              </a:ext>
            </a:extLst>
          </p:cNvPr>
          <p:cNvSpPr/>
          <p:nvPr/>
        </p:nvSpPr>
        <p:spPr>
          <a:xfrm>
            <a:off x="404812" y="1068313"/>
            <a:ext cx="331491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28" name="Rectangle 27">
            <a:extLst>
              <a:ext uri="{FF2B5EF4-FFF2-40B4-BE49-F238E27FC236}">
                <a16:creationId xmlns:a16="http://schemas.microsoft.com/office/drawing/2014/main" id="{FD222ADB-2B00-4AE2-8AB6-BC8CDF1AC7E1}"/>
              </a:ext>
            </a:extLst>
          </p:cNvPr>
          <p:cNvSpPr/>
          <p:nvPr/>
        </p:nvSpPr>
        <p:spPr>
          <a:xfrm>
            <a:off x="404813" y="429612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9" name="Image 28">
            <a:extLst>
              <a:ext uri="{FF2B5EF4-FFF2-40B4-BE49-F238E27FC236}">
                <a16:creationId xmlns:a16="http://schemas.microsoft.com/office/drawing/2014/main" id="{6A821CDD-5961-4FA5-87E4-74C804B1D08B}"/>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744013" y="5369182"/>
            <a:ext cx="5040000" cy="1241373"/>
          </a:xfrm>
          <a:prstGeom prst="rect">
            <a:avLst/>
          </a:prstGeom>
        </p:spPr>
      </p:pic>
    </p:spTree>
    <p:extLst>
      <p:ext uri="{BB962C8B-B14F-4D97-AF65-F5344CB8AC3E}">
        <p14:creationId xmlns:p14="http://schemas.microsoft.com/office/powerpoint/2010/main" val="813897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AF4EB1-5AB5-4D69-B603-BD5E0E5EB2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34241616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6" name="Image 5">
            <a:extLst>
              <a:ext uri="{FF2B5EF4-FFF2-40B4-BE49-F238E27FC236}">
                <a16:creationId xmlns:a16="http://schemas.microsoft.com/office/drawing/2014/main" id="{5D00B2F4-B880-4403-995C-72F76AB9E9B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224532061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11" name="Image 10">
            <a:extLst>
              <a:ext uri="{FF2B5EF4-FFF2-40B4-BE49-F238E27FC236}">
                <a16:creationId xmlns:a16="http://schemas.microsoft.com/office/drawing/2014/main" id="{A8AE6BC1-D482-4FEE-B93D-34AEB21E67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42495730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9" name="Image 8">
            <a:extLst>
              <a:ext uri="{FF2B5EF4-FFF2-40B4-BE49-F238E27FC236}">
                <a16:creationId xmlns:a16="http://schemas.microsoft.com/office/drawing/2014/main" id="{501B836C-608B-4CFC-BA8A-FAE25C58580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20297635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5" name="Image 4">
            <a:extLst>
              <a:ext uri="{FF2B5EF4-FFF2-40B4-BE49-F238E27FC236}">
                <a16:creationId xmlns:a16="http://schemas.microsoft.com/office/drawing/2014/main" id="{B20902B5-3596-438E-9BA1-2E01D91CB4D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297047138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096977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801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5" name="Image 4">
            <a:extLst>
              <a:ext uri="{FF2B5EF4-FFF2-40B4-BE49-F238E27FC236}">
                <a16:creationId xmlns:a16="http://schemas.microsoft.com/office/drawing/2014/main" id="{B20902B5-3596-438E-9BA1-2E01D91CB4D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22525867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446492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171137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674213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3217721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0515520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400838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669613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216739334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76009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0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2621094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5911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676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80923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638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247696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189663" y="2940700"/>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5" name="Rectangle 14"/>
          <p:cNvSpPr/>
          <p:nvPr/>
        </p:nvSpPr>
        <p:spPr>
          <a:xfrm>
            <a:off x="6189662" y="2561436"/>
            <a:ext cx="343472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16" name="Rectangle 15"/>
          <p:cNvSpPr/>
          <p:nvPr/>
        </p:nvSpPr>
        <p:spPr>
          <a:xfrm>
            <a:off x="6189663" y="5789250"/>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2" name="Image 21">
            <a:extLst>
              <a:ext uri="{FF2B5EF4-FFF2-40B4-BE49-F238E27FC236}">
                <a16:creationId xmlns:a16="http://schemas.microsoft.com/office/drawing/2014/main" id="{E9CD4BEE-AC1B-4828-9AD6-0878E178A2B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15596743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21226509">
            <a:off x="1143292" y="1478132"/>
            <a:ext cx="9702386" cy="5695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60" name="Rectangle 59"/>
          <p:cNvSpPr/>
          <p:nvPr>
            <p:custDataLst>
              <p:tags r:id="rId1"/>
            </p:custDataLst>
          </p:nvPr>
        </p:nvSpPr>
        <p:spPr>
          <a:xfrm>
            <a:off x="6324599"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68B09D-6011-4B56-9735-A05D4E49D101}"/>
              </a:ext>
            </a:extLst>
          </p:cNvPr>
          <p:cNvSpPr/>
          <p:nvPr/>
        </p:nvSpPr>
        <p:spPr>
          <a:xfrm>
            <a:off x="404813" y="1447577"/>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27" name="Rectangle 26">
            <a:extLst>
              <a:ext uri="{FF2B5EF4-FFF2-40B4-BE49-F238E27FC236}">
                <a16:creationId xmlns:a16="http://schemas.microsoft.com/office/drawing/2014/main" id="{9AD00A87-77BA-46AB-A551-7BD88CF47F24}"/>
              </a:ext>
            </a:extLst>
          </p:cNvPr>
          <p:cNvSpPr/>
          <p:nvPr/>
        </p:nvSpPr>
        <p:spPr>
          <a:xfrm>
            <a:off x="404812" y="1068313"/>
            <a:ext cx="331491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28" name="Rectangle 27">
            <a:extLst>
              <a:ext uri="{FF2B5EF4-FFF2-40B4-BE49-F238E27FC236}">
                <a16:creationId xmlns:a16="http://schemas.microsoft.com/office/drawing/2014/main" id="{FD222ADB-2B00-4AE2-8AB6-BC8CDF1AC7E1}"/>
              </a:ext>
            </a:extLst>
          </p:cNvPr>
          <p:cNvSpPr/>
          <p:nvPr/>
        </p:nvSpPr>
        <p:spPr>
          <a:xfrm>
            <a:off x="404813" y="429612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9" name="Image 28">
            <a:extLst>
              <a:ext uri="{FF2B5EF4-FFF2-40B4-BE49-F238E27FC236}">
                <a16:creationId xmlns:a16="http://schemas.microsoft.com/office/drawing/2014/main" id="{6A821CDD-5961-4FA5-87E4-74C804B1D08B}"/>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744013" y="5369182"/>
            <a:ext cx="5040000" cy="1241373"/>
          </a:xfrm>
          <a:prstGeom prst="rect">
            <a:avLst/>
          </a:prstGeom>
        </p:spPr>
      </p:pic>
    </p:spTree>
    <p:extLst>
      <p:ext uri="{BB962C8B-B14F-4D97-AF65-F5344CB8AC3E}">
        <p14:creationId xmlns:p14="http://schemas.microsoft.com/office/powerpoint/2010/main" val="2075747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AF4EB1-5AB5-4D69-B603-BD5E0E5EB2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152835528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6" name="Image 5">
            <a:extLst>
              <a:ext uri="{FF2B5EF4-FFF2-40B4-BE49-F238E27FC236}">
                <a16:creationId xmlns:a16="http://schemas.microsoft.com/office/drawing/2014/main" id="{5D00B2F4-B880-4403-995C-72F76AB9E9B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427044464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5"/>
            <a:ext cx="11235267" cy="782999"/>
          </a:xfrm>
        </p:spPr>
        <p:txBody>
          <a:bodyPr/>
          <a:lstStyle>
            <a:lvl1pPr algn="l">
              <a:defRPr>
                <a:solidFill>
                  <a:schemeClr val="accent5"/>
                </a:solidFill>
              </a:defRPr>
            </a:lvl1pPr>
          </a:lstStyle>
          <a:p>
            <a:r>
              <a:rPr lang="en-US" noProof="0"/>
              <a:t>Title</a:t>
            </a:r>
          </a:p>
        </p:txBody>
      </p:sp>
      <p:sp>
        <p:nvSpPr>
          <p:cNvPr id="8" name="Espace réservé du pied de page 7"/>
          <p:cNvSpPr>
            <a:spLocks noGrp="1"/>
          </p:cNvSpPr>
          <p:nvPr>
            <p:ph type="ftr" sz="quarter" idx="11"/>
          </p:nvPr>
        </p:nvSpPr>
        <p:spPr bwMode="gray"/>
        <p:txBody>
          <a:bodyPr/>
          <a:lstStyle/>
          <a:p>
            <a:endParaRPr lang="en-US"/>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a:p>
        </p:txBody>
      </p:sp>
    </p:spTree>
    <p:extLst>
      <p:ext uri="{BB962C8B-B14F-4D97-AF65-F5344CB8AC3E}">
        <p14:creationId xmlns:p14="http://schemas.microsoft.com/office/powerpoint/2010/main" val="194219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3384997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blank">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endParaRPr lang="en-US" noProof="0" dirty="0"/>
          </a:p>
        </p:txBody>
      </p:sp>
    </p:spTree>
    <p:extLst>
      <p:ext uri="{BB962C8B-B14F-4D97-AF65-F5344CB8AC3E}">
        <p14:creationId xmlns:p14="http://schemas.microsoft.com/office/powerpoint/2010/main" val="1293596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AA5F-9661-4253-BBF6-5C6D63DBB2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E8249-C32E-448C-A83B-3F6DE6F6A8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52C9A-00E6-4F19-96C2-CED6DCF2D8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06B5BA-3B38-4817-9B4B-8411F5965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93D34-2E49-4899-88A7-8654A41F559F}"/>
              </a:ext>
            </a:extLst>
          </p:cNvPr>
          <p:cNvSpPr>
            <a:spLocks noGrp="1"/>
          </p:cNvSpPr>
          <p:nvPr>
            <p:ph type="sldNum" sz="quarter" idx="12"/>
          </p:nvPr>
        </p:nvSpPr>
        <p:spPr/>
        <p:txBody>
          <a:bodyPr/>
          <a:lstStyle/>
          <a:p>
            <a:fld id="{344F012B-30B1-4FE8-801F-4DF40FB0129A}" type="slidenum">
              <a:rPr lang="en-US" smtClean="0"/>
              <a:t>‹#›</a:t>
            </a:fld>
            <a:endParaRPr lang="en-US"/>
          </a:p>
        </p:txBody>
      </p:sp>
    </p:spTree>
    <p:extLst>
      <p:ext uri="{BB962C8B-B14F-4D97-AF65-F5344CB8AC3E}">
        <p14:creationId xmlns:p14="http://schemas.microsoft.com/office/powerpoint/2010/main" val="4155300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9" y="584886"/>
            <a:ext cx="11235267" cy="464925"/>
          </a:xfrm>
        </p:spPr>
        <p:txBody>
          <a:bodyPr/>
          <a:lstStyle>
            <a:lvl1pPr>
              <a:defRPr>
                <a:solidFill>
                  <a:schemeClr val="accent5"/>
                </a:solidFill>
              </a:defRPr>
            </a:lvl1pPr>
          </a:lstStyle>
          <a:p>
            <a:r>
              <a:rPr lang="en-US" noProof="0" dirty="0"/>
              <a:t>Title</a:t>
            </a:r>
          </a:p>
        </p:txBody>
      </p:sp>
      <p:sp>
        <p:nvSpPr>
          <p:cNvPr id="6" name="Espace réservé du texte 5"/>
          <p:cNvSpPr>
            <a:spLocks noGrp="1"/>
          </p:cNvSpPr>
          <p:nvPr>
            <p:ph type="body" sz="quarter" idx="13" hasCustomPrompt="1"/>
          </p:nvPr>
        </p:nvSpPr>
        <p:spPr bwMode="gray">
          <a:xfrm>
            <a:off x="478365" y="1178560"/>
            <a:ext cx="7537848" cy="4842728"/>
          </a:xfrm>
        </p:spPr>
        <p:txBody>
          <a:bodyPr/>
          <a:lstStyle>
            <a:lvl1pPr algn="l">
              <a:spcBef>
                <a:spcPts val="400"/>
              </a:spcBef>
              <a:spcAft>
                <a:spcPts val="400"/>
              </a:spcAft>
              <a:defRPr sz="1333" b="0">
                <a:solidFill>
                  <a:schemeClr val="accent5"/>
                </a:solidFill>
              </a:defRPr>
            </a:lvl1pPr>
            <a:lvl2pPr algn="l">
              <a:lnSpc>
                <a:spcPct val="110000"/>
              </a:lnSpc>
              <a:spcBef>
                <a:spcPts val="0"/>
              </a:spcBef>
              <a:defRPr sz="1333"/>
            </a:lvl2pPr>
            <a:lvl3pPr marL="304763" indent="-152382" algn="l">
              <a:buFont typeface="Arial" panose="020B0604020202020204" pitchFamily="34" charset="0"/>
              <a:buChar char="•"/>
              <a:defRPr sz="1200"/>
            </a:lvl3pPr>
            <a:lvl4pPr marL="537569" indent="-152382" algn="l">
              <a:spcBef>
                <a:spcPts val="0"/>
              </a:spcBef>
              <a:defRPr sz="1067"/>
            </a:lvl4pPr>
            <a:lvl5pPr marL="761909" indent="-143916" algn="l">
              <a:defRPr sz="14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p:txBody>
      </p:sp>
      <p:sp>
        <p:nvSpPr>
          <p:cNvPr id="8" name="Text Placeholder 7">
            <a:extLst>
              <a:ext uri="{FF2B5EF4-FFF2-40B4-BE49-F238E27FC236}">
                <a16:creationId xmlns:a16="http://schemas.microsoft.com/office/drawing/2014/main" id="{127BFEC4-D74F-4E4E-A84B-9F631D16E07C}"/>
              </a:ext>
            </a:extLst>
          </p:cNvPr>
          <p:cNvSpPr>
            <a:spLocks noGrp="1"/>
          </p:cNvSpPr>
          <p:nvPr>
            <p:ph type="body" sz="quarter" idx="14" hasCustomPrompt="1"/>
          </p:nvPr>
        </p:nvSpPr>
        <p:spPr>
          <a:xfrm>
            <a:off x="8208236" y="1178561"/>
            <a:ext cx="3983765" cy="4842727"/>
          </a:xfrm>
          <a:solidFill>
            <a:srgbClr val="72C4C2"/>
          </a:solidFill>
        </p:spPr>
        <p:txBody>
          <a:bodyPr lIns="91440" tIns="91440" rIns="274320"/>
          <a:lstStyle>
            <a:lvl1pPr algn="l">
              <a:spcBef>
                <a:spcPts val="400"/>
              </a:spcBef>
              <a:spcAft>
                <a:spcPts val="400"/>
              </a:spcAft>
              <a:defRPr sz="1333">
                <a:solidFill>
                  <a:schemeClr val="bg1"/>
                </a:solidFill>
              </a:defRPr>
            </a:lvl1pPr>
            <a:lvl2pPr algn="l">
              <a:lnSpc>
                <a:spcPct val="110000"/>
              </a:lnSpc>
              <a:spcBef>
                <a:spcPts val="0"/>
              </a:spcBef>
              <a:defRPr sz="1133">
                <a:solidFill>
                  <a:schemeClr val="tx1"/>
                </a:solidFill>
              </a:defRPr>
            </a:lvl2pPr>
            <a:lvl3pPr marL="302648" indent="-146033">
              <a:spcBef>
                <a:spcPts val="0"/>
              </a:spcBef>
              <a:buFont typeface="Arial" panose="020B0604020202020204" pitchFamily="34" charset="0"/>
              <a:buChar char="•"/>
              <a:defRPr sz="1067">
                <a:solidFill>
                  <a:schemeClr val="tx1"/>
                </a:solidFill>
              </a:defRPr>
            </a:lvl3pPr>
            <a:lvl4pPr>
              <a:defRPr sz="533">
                <a:solidFill>
                  <a:schemeClr val="tx1"/>
                </a:solidFill>
              </a:defRPr>
            </a:lvl4pPr>
            <a:lvl6pPr marL="459262" indent="-150266">
              <a:spcBef>
                <a:spcPts val="0"/>
              </a:spcBef>
              <a:defRPr sz="1067"/>
            </a:lvl6pPr>
          </a:lstStyle>
          <a:p>
            <a:pPr lvl="0"/>
            <a:r>
              <a:rPr lang="en-US" dirty="0"/>
              <a:t>Edit master text styles</a:t>
            </a:r>
          </a:p>
          <a:p>
            <a:pPr lvl="1"/>
            <a:r>
              <a:rPr lang="en-US" dirty="0"/>
              <a:t>Second level</a:t>
            </a:r>
          </a:p>
          <a:p>
            <a:pPr lvl="2"/>
            <a:r>
              <a:rPr lang="en-US" dirty="0"/>
              <a:t>Third level</a:t>
            </a:r>
          </a:p>
          <a:p>
            <a:pPr lvl="3"/>
            <a:endParaRPr lang="en-US" dirty="0"/>
          </a:p>
        </p:txBody>
      </p:sp>
      <p:sp>
        <p:nvSpPr>
          <p:cNvPr id="7" name="Espace réservé du pied de page 4">
            <a:extLst>
              <a:ext uri="{FF2B5EF4-FFF2-40B4-BE49-F238E27FC236}">
                <a16:creationId xmlns:a16="http://schemas.microsoft.com/office/drawing/2014/main" id="{CD8E3323-18F0-4A4F-AE4C-F884CF5645E2}"/>
              </a:ext>
            </a:extLst>
          </p:cNvPr>
          <p:cNvSpPr>
            <a:spLocks noGrp="1"/>
          </p:cNvSpPr>
          <p:nvPr>
            <p:ph type="ftr" sz="quarter" idx="3"/>
          </p:nvPr>
        </p:nvSpPr>
        <p:spPr bwMode="gray">
          <a:xfrm>
            <a:off x="680561" y="6384255"/>
            <a:ext cx="9120000" cy="335740"/>
          </a:xfrm>
          <a:prstGeom prst="rect">
            <a:avLst/>
          </a:prstGeom>
        </p:spPr>
        <p:txBody>
          <a:bodyPr vert="horz" lIns="0" tIns="0" rIns="0" bIns="0" rtlCol="0" anchor="b" anchorCtr="0">
            <a:noAutofit/>
          </a:bodyPr>
          <a:lstStyle>
            <a:lvl1pPr algn="l">
              <a:defRPr sz="1000">
                <a:solidFill>
                  <a:schemeClr val="accent4"/>
                </a:solidFill>
              </a:defRPr>
            </a:lvl1pPr>
          </a:lstStyle>
          <a:p>
            <a:endParaRPr lang="en-US" dirty="0"/>
          </a:p>
        </p:txBody>
      </p:sp>
      <p:sp>
        <p:nvSpPr>
          <p:cNvPr id="9" name="Espace réservé du numéro de diapositive 5">
            <a:extLst>
              <a:ext uri="{FF2B5EF4-FFF2-40B4-BE49-F238E27FC236}">
                <a16:creationId xmlns:a16="http://schemas.microsoft.com/office/drawing/2014/main" id="{E783CC0B-8363-D54C-AECD-07672A13D3C5}"/>
              </a:ext>
            </a:extLst>
          </p:cNvPr>
          <p:cNvSpPr txBox="1">
            <a:spLocks/>
          </p:cNvSpPr>
          <p:nvPr userDrawn="1"/>
        </p:nvSpPr>
        <p:spPr bwMode="gray">
          <a:xfrm>
            <a:off x="-677" y="6384255"/>
            <a:ext cx="576080" cy="335740"/>
          </a:xfrm>
          <a:prstGeom prst="rect">
            <a:avLst/>
          </a:prstGeom>
        </p:spPr>
        <p:txBody>
          <a:bodyPr vert="horz" lIns="0" tIns="0" rIns="0" bIns="0" rtlCol="0" anchor="b" anchorCtr="0">
            <a:noAutofit/>
          </a:bodyPr>
          <a:lstStyle>
            <a:defPPr>
              <a:defRPr lang="en-US"/>
            </a:defPPr>
            <a:lvl1pPr marL="0" algn="r" defTabSz="914400" rtl="0" eaLnBrk="1" latinLnBrk="0" hangingPunct="1">
              <a:defRPr sz="1067"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z="1067" smtClean="0"/>
              <a:pPr/>
              <a:t>‹#›</a:t>
            </a:fld>
            <a:endParaRPr lang="en-US" sz="1067" dirty="0"/>
          </a:p>
        </p:txBody>
      </p:sp>
      <p:pic>
        <p:nvPicPr>
          <p:cNvPr id="10" name="Image 8" descr="Une image contenant objet, horloge&#10;&#10;Description générée automatiquement">
            <a:extLst>
              <a:ext uri="{FF2B5EF4-FFF2-40B4-BE49-F238E27FC236}">
                <a16:creationId xmlns:a16="http://schemas.microsoft.com/office/drawing/2014/main" id="{F3DDFED0-3394-4B40-AF9B-5131969030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5634" y="6384254"/>
            <a:ext cx="1188000" cy="394248"/>
          </a:xfrm>
          <a:prstGeom prst="rect">
            <a:avLst/>
          </a:prstGeom>
        </p:spPr>
      </p:pic>
    </p:spTree>
    <p:extLst>
      <p:ext uri="{BB962C8B-B14F-4D97-AF65-F5344CB8AC3E}">
        <p14:creationId xmlns:p14="http://schemas.microsoft.com/office/powerpoint/2010/main" val="773364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nchor="t"/>
          <a:lstStyle/>
          <a:p>
            <a:r>
              <a:rPr lang="en-US" dirty="0"/>
              <a:t>Click to edit Master title style</a:t>
            </a:r>
            <a:endParaRPr lang="en-GB" dirty="0"/>
          </a:p>
        </p:txBody>
      </p:sp>
    </p:spTree>
    <p:extLst>
      <p:ext uri="{BB962C8B-B14F-4D97-AF65-F5344CB8AC3E}">
        <p14:creationId xmlns:p14="http://schemas.microsoft.com/office/powerpoint/2010/main" val="237641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052769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8251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75098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3100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oleObject" Target="../embeddings/oleObject1.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tags" Target="../tags/tag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21" name="Object 20" hidden="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25074824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2" imgW="270" imgH="270" progId="TCLayout.ActiveDocument.1">
                  <p:embed/>
                </p:oleObj>
              </mc:Choice>
              <mc:Fallback>
                <p:oleObj name="think-cell Slide" r:id="rId32" imgW="270" imgH="270" progId="TCLayout.ActiveDocument.1">
                  <p:embed/>
                  <p:pic>
                    <p:nvPicPr>
                      <p:cNvPr id="21" name="Object 20" hidden="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285021623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8" r:id="rId25"/>
    <p:sldLayoutId id="2147483769" r:id="rId26"/>
    <p:sldLayoutId id="2147483770" r:id="rId27"/>
    <p:sldLayoutId id="2147483771" r:id="rId28"/>
    <p:sldLayoutId id="2147483772" r:id="rId29"/>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3">
            <a:extLst>
              <a:ext uri="{FF2B5EF4-FFF2-40B4-BE49-F238E27FC236}">
                <a16:creationId xmlns:a16="http://schemas.microsoft.com/office/drawing/2014/main" id="{D0E3D63C-E700-4DF8-8DE9-4C5ADBA44A95}"/>
              </a:ext>
            </a:extLst>
          </p:cNvPr>
          <p:cNvSpPr>
            <a:spLocks noGrp="1"/>
          </p:cNvSpPr>
          <p:nvPr>
            <p:ph type="title"/>
          </p:nvPr>
        </p:nvSpPr>
        <p:spPr>
          <a:xfrm>
            <a:off x="404813" y="388188"/>
            <a:ext cx="10947772" cy="716711"/>
          </a:xfrm>
        </p:spPr>
        <p:txBody>
          <a:bodyPr anchor="ctr">
            <a:normAutofit/>
          </a:bodyPr>
          <a:lstStyle/>
          <a:p>
            <a:r>
              <a:rPr lang="fr-FR" dirty="0"/>
              <a:t>  </a:t>
            </a:r>
          </a:p>
        </p:txBody>
      </p:sp>
      <p:sp>
        <p:nvSpPr>
          <p:cNvPr id="1033" name="Subtitle 2">
            <a:extLst>
              <a:ext uri="{FF2B5EF4-FFF2-40B4-BE49-F238E27FC236}">
                <a16:creationId xmlns:a16="http://schemas.microsoft.com/office/drawing/2014/main" id="{60F5EB07-5A24-6518-CC96-EDD8D54CEAF4}"/>
              </a:ext>
            </a:extLst>
          </p:cNvPr>
          <p:cNvSpPr>
            <a:spLocks noGrp="1"/>
          </p:cNvSpPr>
          <p:nvPr>
            <p:ph type="body" sz="quarter" idx="4294967295"/>
          </p:nvPr>
        </p:nvSpPr>
        <p:spPr>
          <a:xfrm>
            <a:off x="404813" y="1295399"/>
            <a:ext cx="5283386" cy="4352544"/>
          </a:xfrm>
        </p:spPr>
        <p:txBody>
          <a:bodyPr anchor="t">
            <a:normAutofit/>
          </a:bodyPr>
          <a:lstStyle/>
          <a:p>
            <a:endParaRPr lang="en-US" sz="4000" b="1" kern="1200" dirty="0">
              <a:solidFill>
                <a:schemeClr val="accent4"/>
              </a:solidFill>
              <a:latin typeface="Times New Roman" panose="02020603050405020304" pitchFamily="18" charset="0"/>
              <a:cs typeface="Times New Roman" panose="02020603050405020304" pitchFamily="18" charset="0"/>
            </a:endParaRPr>
          </a:p>
          <a:p>
            <a:endParaRPr lang="en-US" sz="4000" b="1" kern="1200" dirty="0">
              <a:solidFill>
                <a:schemeClr val="accent4"/>
              </a:solidFill>
              <a:latin typeface="Times New Roman" panose="02020603050405020304" pitchFamily="18" charset="0"/>
              <a:cs typeface="Times New Roman" panose="02020603050405020304" pitchFamily="18" charset="0"/>
            </a:endParaRPr>
          </a:p>
          <a:p>
            <a:endParaRPr lang="en-US" sz="4000" b="1" kern="1200" dirty="0">
              <a:solidFill>
                <a:schemeClr val="accent4"/>
              </a:solidFill>
              <a:latin typeface="Times New Roman" panose="02020603050405020304" pitchFamily="18" charset="0"/>
              <a:cs typeface="Times New Roman" panose="02020603050405020304" pitchFamily="18" charset="0"/>
            </a:endParaRPr>
          </a:p>
          <a:p>
            <a:endParaRPr lang="en-US" sz="4000" b="1" kern="1200" dirty="0">
              <a:solidFill>
                <a:schemeClr val="accent4"/>
              </a:solidFill>
              <a:latin typeface="Times New Roman" panose="02020603050405020304" pitchFamily="18" charset="0"/>
              <a:cs typeface="Times New Roman" panose="02020603050405020304" pitchFamily="18" charset="0"/>
            </a:endParaRPr>
          </a:p>
          <a:p>
            <a:r>
              <a:rPr lang="en-US" sz="4000" b="1" kern="1200" dirty="0">
                <a:solidFill>
                  <a:schemeClr val="accent4"/>
                </a:solidFill>
                <a:latin typeface="Times New Roman" panose="02020603050405020304" pitchFamily="18" charset="0"/>
                <a:cs typeface="Times New Roman" panose="02020603050405020304" pitchFamily="18" charset="0"/>
              </a:rPr>
              <a:t>Management </a:t>
            </a:r>
          </a:p>
          <a:p>
            <a:r>
              <a:rPr lang="en-US" sz="4000" b="1" kern="1200" dirty="0">
                <a:solidFill>
                  <a:schemeClr val="accent4"/>
                </a:solidFill>
                <a:latin typeface="Times New Roman" panose="02020603050405020304" pitchFamily="18" charset="0"/>
                <a:cs typeface="Times New Roman" panose="02020603050405020304" pitchFamily="18" charset="0"/>
              </a:rPr>
              <a:t>Interfaces in OpenBMC</a:t>
            </a:r>
          </a:p>
        </p:txBody>
      </p:sp>
      <p:pic>
        <p:nvPicPr>
          <p:cNvPr id="6" name="Picture 5">
            <a:extLst>
              <a:ext uri="{FF2B5EF4-FFF2-40B4-BE49-F238E27FC236}">
                <a16:creationId xmlns:a16="http://schemas.microsoft.com/office/drawing/2014/main" id="{E6221EBF-D5E3-3986-4687-40D238F3F7ED}"/>
              </a:ext>
            </a:extLst>
          </p:cNvPr>
          <p:cNvPicPr>
            <a:picLocks noChangeAspect="1"/>
          </p:cNvPicPr>
          <p:nvPr/>
        </p:nvPicPr>
        <p:blipFill>
          <a:blip r:embed="rId2"/>
          <a:stretch>
            <a:fillRect/>
          </a:stretch>
        </p:blipFill>
        <p:spPr>
          <a:xfrm>
            <a:off x="7140575" y="917575"/>
            <a:ext cx="4514850" cy="4514850"/>
          </a:xfrm>
          <a:prstGeom prst="rect">
            <a:avLst/>
          </a:prstGeom>
        </p:spPr>
      </p:pic>
    </p:spTree>
    <p:extLst>
      <p:ext uri="{BB962C8B-B14F-4D97-AF65-F5344CB8AC3E}">
        <p14:creationId xmlns:p14="http://schemas.microsoft.com/office/powerpoint/2010/main" val="96306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9078F-6758-B514-A2A0-56D00ED49738}"/>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Comparison</a:t>
            </a:r>
          </a:p>
        </p:txBody>
      </p:sp>
      <p:pic>
        <p:nvPicPr>
          <p:cNvPr id="16386" name="Picture 2" descr="Generated image">
            <a:extLst>
              <a:ext uri="{FF2B5EF4-FFF2-40B4-BE49-F238E27FC236}">
                <a16:creationId xmlns:a16="http://schemas.microsoft.com/office/drawing/2014/main" id="{2507F827-1448-C99E-6F2A-9ECB566866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4813" y="1143000"/>
            <a:ext cx="11393487" cy="507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536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98465129-7316-41AB-8BC1-5533B8040705}"/>
              </a:ext>
            </a:extLst>
          </p:cNvPr>
          <p:cNvSpPr>
            <a:spLocks noGrp="1"/>
          </p:cNvSpPr>
          <p:nvPr>
            <p:ph type="title"/>
          </p:nvPr>
        </p:nvSpPr>
        <p:spPr>
          <a:xfrm>
            <a:off x="404813" y="197688"/>
            <a:ext cx="10947772" cy="716711"/>
          </a:xfrm>
        </p:spPr>
        <p:txBody>
          <a:bodyPr/>
          <a:lstStyle/>
          <a:p>
            <a:r>
              <a:rPr lang="en-US" sz="4000" dirty="0">
                <a:latin typeface="Times New Roman" panose="02020603050405020304" pitchFamily="18" charset="0"/>
                <a:cs typeface="Times New Roman" panose="02020603050405020304" pitchFamily="18" charset="0"/>
              </a:rPr>
              <a:t>USE CASES</a:t>
            </a:r>
          </a:p>
        </p:txBody>
      </p:sp>
      <p:sp>
        <p:nvSpPr>
          <p:cNvPr id="8" name="Rectangle 3">
            <a:extLst>
              <a:ext uri="{FF2B5EF4-FFF2-40B4-BE49-F238E27FC236}">
                <a16:creationId xmlns:a16="http://schemas.microsoft.com/office/drawing/2014/main" id="{4C486806-D3D1-5BB7-DE8F-81A596CA44B2}"/>
              </a:ext>
            </a:extLst>
          </p:cNvPr>
          <p:cNvSpPr>
            <a:spLocks noGrp="1" noChangeArrowheads="1"/>
          </p:cNvSpPr>
          <p:nvPr>
            <p:ph idx="1"/>
          </p:nvPr>
        </p:nvSpPr>
        <p:spPr bwMode="auto">
          <a:xfrm>
            <a:off x="404813" y="1098550"/>
            <a:ext cx="10947772" cy="536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IPMI:</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System admin remotely powers ON/OFF a server using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ipmitool</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over LAN via OpenBMC.</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Redfish:</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Monitoring software queries Redfish API to check fan speeds and CPU temperature in JSON format.</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PLDM:</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OpenBMC performs firmware update of a BIOS chip using PLDM over MCTP.</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MCTP:</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BMC communicates with an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NVMe</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drive over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SMBus</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using MCTP to exchange PLDM sensor data.</a:t>
            </a:r>
          </a:p>
        </p:txBody>
      </p:sp>
    </p:spTree>
    <p:extLst>
      <p:ext uri="{BB962C8B-B14F-4D97-AF65-F5344CB8AC3E}">
        <p14:creationId xmlns:p14="http://schemas.microsoft.com/office/powerpoint/2010/main" val="123210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7F854D-80E2-B4E0-AFB5-E72E792BD9F3}"/>
              </a:ext>
            </a:extLst>
          </p:cNvPr>
          <p:cNvSpPr>
            <a:spLocks noGrp="1"/>
          </p:cNvSpPr>
          <p:nvPr>
            <p:ph type="pic" sz="quarter" idx="13"/>
          </p:nvPr>
        </p:nvSpPr>
        <p:spPr/>
        <p:txBody>
          <a:bodyPr/>
          <a:lstStyle/>
          <a:p>
            <a:endParaRPr lang="en-IN"/>
          </a:p>
        </p:txBody>
      </p:sp>
      <p:sp>
        <p:nvSpPr>
          <p:cNvPr id="3" name="Content Placeholder 2">
            <a:extLst>
              <a:ext uri="{FF2B5EF4-FFF2-40B4-BE49-F238E27FC236}">
                <a16:creationId xmlns:a16="http://schemas.microsoft.com/office/drawing/2014/main" id="{694EE420-2A4B-5B38-2BAF-5861D10F8208}"/>
              </a:ext>
            </a:extLst>
          </p:cNvPr>
          <p:cNvSpPr>
            <a:spLocks noGrp="1"/>
          </p:cNvSpPr>
          <p:nvPr>
            <p:ph type="body" sz="quarter" idx="4294967295"/>
          </p:nvPr>
        </p:nvSpPr>
        <p:spPr>
          <a:xfrm>
            <a:off x="785813" y="1447800"/>
            <a:ext cx="11406187" cy="4951413"/>
          </a:xfrm>
        </p:spPr>
        <p:txBody>
          <a:bodyPr>
            <a:normAutofit/>
          </a:bodyPr>
          <a:lstStyle/>
          <a:p>
            <a:r>
              <a:rPr lang="en-IN" dirty="0"/>
              <a:t>THANK YOU</a:t>
            </a:r>
          </a:p>
        </p:txBody>
      </p:sp>
      <p:pic>
        <p:nvPicPr>
          <p:cNvPr id="5" name="Picture 4">
            <a:extLst>
              <a:ext uri="{FF2B5EF4-FFF2-40B4-BE49-F238E27FC236}">
                <a16:creationId xmlns:a16="http://schemas.microsoft.com/office/drawing/2014/main" id="{0B6CBA29-0F56-9247-529A-0C224F1EDC4A}"/>
              </a:ext>
            </a:extLst>
          </p:cNvPr>
          <p:cNvPicPr>
            <a:picLocks noChangeAspect="1"/>
          </p:cNvPicPr>
          <p:nvPr/>
        </p:nvPicPr>
        <p:blipFill>
          <a:blip r:embed="rId2"/>
          <a:stretch>
            <a:fillRect/>
          </a:stretch>
        </p:blipFill>
        <p:spPr>
          <a:xfrm>
            <a:off x="0" y="-71866"/>
            <a:ext cx="12191999" cy="7015271"/>
          </a:xfrm>
          <a:prstGeom prst="rect">
            <a:avLst/>
          </a:prstGeom>
        </p:spPr>
      </p:pic>
    </p:spTree>
    <p:extLst>
      <p:ext uri="{BB962C8B-B14F-4D97-AF65-F5344CB8AC3E}">
        <p14:creationId xmlns:p14="http://schemas.microsoft.com/office/powerpoint/2010/main" val="5118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1D625-8E00-EF1C-7AFE-7CED14776B1B}"/>
              </a:ext>
            </a:extLst>
          </p:cNvPr>
          <p:cNvSpPr>
            <a:spLocks noGrp="1"/>
          </p:cNvSpPr>
          <p:nvPr>
            <p:ph type="title"/>
          </p:nvPr>
        </p:nvSpPr>
        <p:spPr>
          <a:xfrm>
            <a:off x="404813" y="388188"/>
            <a:ext cx="10947772" cy="716711"/>
          </a:xfrm>
        </p:spPr>
        <p:txBody>
          <a:bodyPr anchor="ctr">
            <a:normAutofit/>
          </a:bodyPr>
          <a:lstStyle/>
          <a:p>
            <a:r>
              <a:rPr lang="en-IN"/>
              <a:t>AGENDA</a:t>
            </a:r>
          </a:p>
        </p:txBody>
      </p:sp>
      <p:graphicFrame>
        <p:nvGraphicFramePr>
          <p:cNvPr id="10" name="Rectangle 1">
            <a:extLst>
              <a:ext uri="{FF2B5EF4-FFF2-40B4-BE49-F238E27FC236}">
                <a16:creationId xmlns:a16="http://schemas.microsoft.com/office/drawing/2014/main" id="{8E68F47E-E755-AACE-E151-8941DB0DA91E}"/>
              </a:ext>
            </a:extLst>
          </p:cNvPr>
          <p:cNvGraphicFramePr/>
          <p:nvPr>
            <p:extLst>
              <p:ext uri="{D42A27DB-BD31-4B8C-83A1-F6EECF244321}">
                <p14:modId xmlns:p14="http://schemas.microsoft.com/office/powerpoint/2010/main" val="972186125"/>
              </p:ext>
            </p:extLst>
          </p:nvPr>
        </p:nvGraphicFramePr>
        <p:xfrm>
          <a:off x="404813" y="1295399"/>
          <a:ext cx="1094777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0868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9973C-620B-F54D-789E-7A042E7A71FD}"/>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IPMI</a:t>
            </a:r>
          </a:p>
        </p:txBody>
      </p:sp>
      <p:sp>
        <p:nvSpPr>
          <p:cNvPr id="9" name="Rectangle 4">
            <a:extLst>
              <a:ext uri="{FF2B5EF4-FFF2-40B4-BE49-F238E27FC236}">
                <a16:creationId xmlns:a16="http://schemas.microsoft.com/office/drawing/2014/main" id="{163A0351-18BF-303E-5049-5F5C3C4C2718}"/>
              </a:ext>
            </a:extLst>
          </p:cNvPr>
          <p:cNvSpPr>
            <a:spLocks noGrp="1" noChangeArrowheads="1"/>
          </p:cNvSpPr>
          <p:nvPr>
            <p:ph type="body" sz="quarter" idx="10"/>
          </p:nvPr>
        </p:nvSpPr>
        <p:spPr bwMode="auto">
          <a:xfrm>
            <a:off x="404813" y="1199028"/>
            <a:ext cx="10108921"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Legacy protocol for server management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remote control of power, sensors, and logs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even when the main CPU is off (out-of-band management)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KCS (local) and LAN (remote) for communication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Binary-based and hard to extend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Still supported in OpenBMC for compatibility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Lacks modern security (no encryption, weak auth)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Being replaced by modern alternatives like Redfish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with tools like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ipmitool</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OpenBMC runs an IPMI service (phosphor-</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ipmi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-host)</a:t>
            </a:r>
          </a:p>
        </p:txBody>
      </p:sp>
    </p:spTree>
    <p:extLst>
      <p:ext uri="{BB962C8B-B14F-4D97-AF65-F5344CB8AC3E}">
        <p14:creationId xmlns:p14="http://schemas.microsoft.com/office/powerpoint/2010/main" val="261048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F839-E80E-4EC3-74F1-7BFCB8A7B2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BD3118-676A-8060-E2C9-DCF932334270}"/>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How IPMI Works in </a:t>
            </a:r>
            <a:r>
              <a:rPr lang="en-IN" sz="4000" dirty="0" err="1">
                <a:latin typeface="Times New Roman" panose="02020603050405020304" pitchFamily="18" charset="0"/>
                <a:cs typeface="Times New Roman" panose="02020603050405020304" pitchFamily="18" charset="0"/>
              </a:rPr>
              <a:t>OpenBMC</a:t>
            </a:r>
            <a:endParaRPr lang="en-IN" sz="4000" dirty="0">
              <a:latin typeface="Times New Roman" panose="02020603050405020304" pitchFamily="18" charset="0"/>
              <a:cs typeface="Times New Roman" panose="02020603050405020304" pitchFamily="18" charset="0"/>
            </a:endParaRPr>
          </a:p>
        </p:txBody>
      </p:sp>
      <p:pic>
        <p:nvPicPr>
          <p:cNvPr id="4" name="Picture 2" descr="Generated image">
            <a:extLst>
              <a:ext uri="{FF2B5EF4-FFF2-40B4-BE49-F238E27FC236}">
                <a16:creationId xmlns:a16="http://schemas.microsoft.com/office/drawing/2014/main" id="{CC2F1F39-1937-D5FE-9490-F720E79505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25471" y="1327150"/>
            <a:ext cx="5135563" cy="51355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03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7CE5BEF-4D0F-1014-ABA1-B63875FDDEE9}"/>
              </a:ext>
            </a:extLst>
          </p:cNvPr>
          <p:cNvSpPr>
            <a:spLocks noGrp="1" noChangeArrowheads="1"/>
          </p:cNvSpPr>
          <p:nvPr>
            <p:ph type="body" sz="quarter" idx="10"/>
          </p:nvPr>
        </p:nvSpPr>
        <p:spPr bwMode="auto">
          <a:xfrm>
            <a:off x="404812" y="1205901"/>
            <a:ext cx="11379201" cy="5022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Modern, RESTful API for hardware management</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Developed by DMTF to replace IPMI</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Uses </a:t>
            </a: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HTTPS + JSON</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for secure and human-readable    communication</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Enables access to:</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Power and reset control</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BIOS settings and firmware updates</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Sensor monitoring and inventory</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Fully supported in OpenBMC via </a:t>
            </a:r>
            <a:r>
              <a:rPr kumimoji="0" lang="en-US" altLang="en-US" sz="2800" b="1" i="0" u="none" strike="noStrike" cap="none" normalizeH="0" baseline="0" dirty="0" err="1">
                <a:ln>
                  <a:noFill/>
                </a:ln>
                <a:effectLst/>
                <a:latin typeface="Times New Roman" panose="02020603050405020304" pitchFamily="18" charset="0"/>
                <a:cs typeface="Times New Roman" panose="02020603050405020304" pitchFamily="18" charset="0"/>
              </a:rPr>
              <a:t>bmcweb</a:t>
            </a:r>
            <a:endPar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Easily integrated with automation tools (Ansible, OpenStack, etc.)</a:t>
            </a:r>
          </a:p>
        </p:txBody>
      </p:sp>
      <p:sp>
        <p:nvSpPr>
          <p:cNvPr id="4" name="Title 3">
            <a:extLst>
              <a:ext uri="{FF2B5EF4-FFF2-40B4-BE49-F238E27FC236}">
                <a16:creationId xmlns:a16="http://schemas.microsoft.com/office/drawing/2014/main" id="{D5F002E3-8449-E343-DB0E-D138E283129E}"/>
              </a:ext>
            </a:extLst>
          </p:cNvPr>
          <p:cNvSpPr>
            <a:spLocks noGrp="1"/>
          </p:cNvSpPr>
          <p:nvPr>
            <p:ph type="title"/>
          </p:nvPr>
        </p:nvSpPr>
        <p:spPr>
          <a:xfrm>
            <a:off x="404813" y="388188"/>
            <a:ext cx="10947772" cy="716711"/>
          </a:xfrm>
        </p:spPr>
        <p:txBody>
          <a:bodyPr anchor="b">
            <a:normAutofit/>
          </a:bodyPr>
          <a:lstStyle/>
          <a:p>
            <a:r>
              <a:rPr lang="en-IN" sz="4000" dirty="0" err="1">
                <a:latin typeface="Times New Roman" panose="02020603050405020304" pitchFamily="18" charset="0"/>
                <a:cs typeface="Times New Roman" panose="02020603050405020304" pitchFamily="18" charset="0"/>
              </a:rPr>
              <a:t>RedFISH</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49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Title 1">
            <a:extLst>
              <a:ext uri="{FF2B5EF4-FFF2-40B4-BE49-F238E27FC236}">
                <a16:creationId xmlns:a16="http://schemas.microsoft.com/office/drawing/2014/main" id="{71D14556-6E45-F964-3496-1AC84969B4A7}"/>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How Redfish Works in </a:t>
            </a:r>
            <a:r>
              <a:rPr lang="en-IN" sz="4000" dirty="0" err="1">
                <a:latin typeface="Times New Roman" panose="02020603050405020304" pitchFamily="18" charset="0"/>
                <a:cs typeface="Times New Roman" panose="02020603050405020304" pitchFamily="18" charset="0"/>
              </a:rPr>
              <a:t>OpenBMC</a:t>
            </a:r>
            <a:endParaRPr lang="en-US" sz="4000" dirty="0">
              <a:latin typeface="Times New Roman" panose="02020603050405020304" pitchFamily="18" charset="0"/>
              <a:cs typeface="Times New Roman" panose="02020603050405020304" pitchFamily="18" charset="0"/>
            </a:endParaRPr>
          </a:p>
        </p:txBody>
      </p:sp>
      <p:pic>
        <p:nvPicPr>
          <p:cNvPr id="10" name="Picture 9" descr="A diagram of a computer network">
            <a:extLst>
              <a:ext uri="{FF2B5EF4-FFF2-40B4-BE49-F238E27FC236}">
                <a16:creationId xmlns:a16="http://schemas.microsoft.com/office/drawing/2014/main" id="{20FD954D-BE9A-6F14-0842-4C598BB0F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386" y="1327150"/>
            <a:ext cx="10069733" cy="5135563"/>
          </a:xfrm>
          <a:prstGeom prst="rect">
            <a:avLst/>
          </a:prstGeom>
          <a:noFill/>
        </p:spPr>
      </p:pic>
    </p:spTree>
    <p:extLst>
      <p:ext uri="{BB962C8B-B14F-4D97-AF65-F5344CB8AC3E}">
        <p14:creationId xmlns:p14="http://schemas.microsoft.com/office/powerpoint/2010/main" val="308418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947D-77A1-9B38-CB2A-13934731BB33}"/>
              </a:ext>
            </a:extLst>
          </p:cNvPr>
          <p:cNvSpPr>
            <a:spLocks noGrp="1"/>
          </p:cNvSpPr>
          <p:nvPr>
            <p:ph type="title"/>
          </p:nvPr>
        </p:nvSpPr>
        <p:spPr>
          <a:xfrm>
            <a:off x="404813" y="197688"/>
            <a:ext cx="10947772" cy="716711"/>
          </a:xfrm>
        </p:spPr>
        <p:txBody>
          <a:bodyPr/>
          <a:lstStyle/>
          <a:p>
            <a:r>
              <a:rPr lang="en-IN" sz="3200" dirty="0">
                <a:latin typeface="Times New Roman" panose="02020603050405020304" pitchFamily="18" charset="0"/>
                <a:cs typeface="Times New Roman" panose="02020603050405020304" pitchFamily="18" charset="0"/>
              </a:rPr>
              <a:t>PLDM</a:t>
            </a:r>
          </a:p>
        </p:txBody>
      </p:sp>
      <p:sp>
        <p:nvSpPr>
          <p:cNvPr id="7" name="Rectangle 1">
            <a:extLst>
              <a:ext uri="{FF2B5EF4-FFF2-40B4-BE49-F238E27FC236}">
                <a16:creationId xmlns:a16="http://schemas.microsoft.com/office/drawing/2014/main" id="{46EB7329-21ED-6825-209C-08CF0A19DF33}"/>
              </a:ext>
            </a:extLst>
          </p:cNvPr>
          <p:cNvSpPr>
            <a:spLocks noGrp="1" noChangeArrowheads="1"/>
          </p:cNvSpPr>
          <p:nvPr>
            <p:ph idx="1"/>
          </p:nvPr>
        </p:nvSpPr>
        <p:spPr bwMode="auto">
          <a:xfrm>
            <a:off x="404813" y="1188050"/>
            <a:ext cx="1094777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Platform Level Data Model (by DMTF)</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Structured, binary protocol used for platform management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Runs over MCTP transport layer</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Replaces proprietary, vendor-specific protocols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Supports firmware updates, sensor monitoring, BIOS configuration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standardized communication with devices like NICs, drives, etc.</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3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Supported in OpenBMC for modern platform management</a:t>
            </a:r>
          </a:p>
        </p:txBody>
      </p:sp>
    </p:spTree>
    <p:extLst>
      <p:ext uri="{BB962C8B-B14F-4D97-AF65-F5344CB8AC3E}">
        <p14:creationId xmlns:p14="http://schemas.microsoft.com/office/powerpoint/2010/main" val="235351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587B-80EF-1443-98F7-F128034C4657}"/>
              </a:ext>
            </a:extLst>
          </p:cNvPr>
          <p:cNvSpPr>
            <a:spLocks noGrp="1"/>
          </p:cNvSpPr>
          <p:nvPr>
            <p:ph type="title"/>
          </p:nvPr>
        </p:nvSpPr>
        <p:spPr/>
        <p:txBody>
          <a:bodyPr/>
          <a:lstStyle/>
          <a:p>
            <a:r>
              <a:rPr lang="en-IN" sz="4000" dirty="0">
                <a:latin typeface="Times New Roman" panose="02020603050405020304" pitchFamily="18" charset="0"/>
                <a:cs typeface="Times New Roman" panose="02020603050405020304" pitchFamily="18" charset="0"/>
              </a:rPr>
              <a:t>PLDM Workflow in </a:t>
            </a:r>
            <a:r>
              <a:rPr lang="en-IN" sz="4000" dirty="0" err="1">
                <a:latin typeface="Times New Roman" panose="02020603050405020304" pitchFamily="18" charset="0"/>
                <a:cs typeface="Times New Roman" panose="02020603050405020304" pitchFamily="18" charset="0"/>
              </a:rPr>
              <a:t>OpenBMC</a:t>
            </a:r>
            <a:endParaRPr lang="en-IN" sz="4000" dirty="0">
              <a:latin typeface="Times New Roman" panose="02020603050405020304" pitchFamily="18" charset="0"/>
              <a:cs typeface="Times New Roman" panose="02020603050405020304" pitchFamily="18" charset="0"/>
            </a:endParaRPr>
          </a:p>
        </p:txBody>
      </p:sp>
      <p:pic>
        <p:nvPicPr>
          <p:cNvPr id="13314" name="Picture 2" descr="Generated image">
            <a:extLst>
              <a:ext uri="{FF2B5EF4-FFF2-40B4-BE49-F238E27FC236}">
                <a16:creationId xmlns:a16="http://schemas.microsoft.com/office/drawing/2014/main" id="{45873D36-3232-63D0-E683-B76BDFB2B7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1765" y="1327150"/>
            <a:ext cx="3423708"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40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Title 1">
            <a:extLst>
              <a:ext uri="{FF2B5EF4-FFF2-40B4-BE49-F238E27FC236}">
                <a16:creationId xmlns:a16="http://schemas.microsoft.com/office/drawing/2014/main" id="{5C61B0E7-1965-1C51-84B6-E62C3E1B8998}"/>
              </a:ext>
            </a:extLst>
          </p:cNvPr>
          <p:cNvSpPr>
            <a:spLocks noGrp="1"/>
          </p:cNvSpPr>
          <p:nvPr>
            <p:ph type="title"/>
          </p:nvPr>
        </p:nvSpPr>
        <p:spPr>
          <a:xfrm>
            <a:off x="404813" y="388188"/>
            <a:ext cx="10947772" cy="716711"/>
          </a:xfrm>
        </p:spPr>
        <p:txBody>
          <a:bodyPr/>
          <a:lstStyle/>
          <a:p>
            <a:r>
              <a:rPr lang="pt-BR" sz="4000" dirty="0">
                <a:latin typeface="Times New Roman" panose="02020603050405020304" pitchFamily="18" charset="0"/>
                <a:cs typeface="Times New Roman" panose="02020603050405020304" pitchFamily="18" charset="0"/>
              </a:rPr>
              <a:t>How PLDM Communicates via MCTP</a:t>
            </a:r>
            <a:endParaRPr lang="en-US" sz="4000" dirty="0">
              <a:latin typeface="Times New Roman" panose="02020603050405020304" pitchFamily="18" charset="0"/>
              <a:cs typeface="Times New Roman" panose="02020603050405020304" pitchFamily="18" charset="0"/>
            </a:endParaRPr>
          </a:p>
        </p:txBody>
      </p:sp>
      <p:pic>
        <p:nvPicPr>
          <p:cNvPr id="15362" name="Picture 2" descr="Generated image">
            <a:extLst>
              <a:ext uri="{FF2B5EF4-FFF2-40B4-BE49-F238E27FC236}">
                <a16:creationId xmlns:a16="http://schemas.microsoft.com/office/drawing/2014/main" id="{CC9E4972-770B-7203-8D02-F5AACF99D4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25471" y="1327150"/>
            <a:ext cx="5135563" cy="51355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3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Theme New">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pgemini Theme New" id="{18869B61-B23F-4824-855D-2EE7E805CBE0}" vid="{87024AAE-EEC9-4C24-B78E-84D60344F8F1}"/>
    </a:ext>
  </a:extLst>
</a:theme>
</file>

<file path=ppt/theme/theme2.xml><?xml version="1.0" encoding="utf-8"?>
<a:theme xmlns:a="http://schemas.openxmlformats.org/drawingml/2006/main" name="1_Capgemini Theme New">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pgemini Theme New" id="{18869B61-B23F-4824-855D-2EE7E805CBE0}" vid="{87024AAE-EEC9-4C24-B78E-84D60344F8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42E5838-89BB-4B02-B5D1-145EED8B4BE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8999</TotalTime>
  <Words>311</Words>
  <Application>Microsoft Office PowerPoint</Application>
  <PresentationFormat>Widescreen</PresentationFormat>
  <Paragraphs>54</Paragraphs>
  <Slides>12</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2" baseType="lpstr">
      <vt:lpstr>Arial</vt:lpstr>
      <vt:lpstr>Calibri</vt:lpstr>
      <vt:lpstr>Times New Roman</vt:lpstr>
      <vt:lpstr>Ubuntu</vt:lpstr>
      <vt:lpstr>Ubuntu Light</vt:lpstr>
      <vt:lpstr>Ubuntu Medium</vt:lpstr>
      <vt:lpstr>Wingdings</vt:lpstr>
      <vt:lpstr>Capgemini Theme New</vt:lpstr>
      <vt:lpstr>1_Capgemini Theme New</vt:lpstr>
      <vt:lpstr>think-cell Slide</vt:lpstr>
      <vt:lpstr>  </vt:lpstr>
      <vt:lpstr>AGENDA</vt:lpstr>
      <vt:lpstr>IPMI</vt:lpstr>
      <vt:lpstr>How IPMI Works in OpenBMC</vt:lpstr>
      <vt:lpstr>RedFISH</vt:lpstr>
      <vt:lpstr>How Redfish Works in OpenBMC</vt:lpstr>
      <vt:lpstr>PLDM</vt:lpstr>
      <vt:lpstr>PLDM Workflow in OpenBMC</vt:lpstr>
      <vt:lpstr>How PLDM Communicates via MCTP</vt:lpstr>
      <vt:lpstr>Comparison</vt:lpstr>
      <vt:lpstr>USE CASES</vt:lpstr>
      <vt:lpstr>PowerPoint Presentation</vt:lpstr>
    </vt:vector>
  </TitlesOfParts>
  <Manager>Bharathi Vijayan</Manager>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TC4xx Migration</dc:title>
  <dc:creator>Suresh Kalidasan</dc:creator>
  <cp:lastModifiedBy>Gari Navyasree, Nese Venkataiah</cp:lastModifiedBy>
  <cp:revision>8</cp:revision>
  <dcterms:created xsi:type="dcterms:W3CDTF">2021-02-07T19:08:25Z</dcterms:created>
  <dcterms:modified xsi:type="dcterms:W3CDTF">2025-08-06T17:53:36Z</dcterms:modified>
  <cp:version>1</cp:version>
</cp:coreProperties>
</file>